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7"/>
  </p:notesMasterIdLst>
  <p:handoutMasterIdLst>
    <p:handoutMasterId r:id="rId18"/>
  </p:handoutMasterIdLst>
  <p:sldIdLst>
    <p:sldId id="339" r:id="rId5"/>
    <p:sldId id="340" r:id="rId6"/>
    <p:sldId id="341" r:id="rId7"/>
    <p:sldId id="342" r:id="rId8"/>
    <p:sldId id="343" r:id="rId9"/>
    <p:sldId id="344" r:id="rId10"/>
    <p:sldId id="345" r:id="rId11"/>
    <p:sldId id="346" r:id="rId12"/>
    <p:sldId id="347" r:id="rId13"/>
    <p:sldId id="350" r:id="rId14"/>
    <p:sldId id="348" r:id="rId15"/>
    <p:sldId id="34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8CE"/>
    <a:srgbClr val="7480D6"/>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40AAF-D604-CC4B-87B6-D1D4E5C5D06F}" v="2" dt="2024-11-02T23:15:23.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4"/>
  </p:normalViewPr>
  <p:slideViewPr>
    <p:cSldViewPr snapToGrid="0">
      <p:cViewPr varScale="1">
        <p:scale>
          <a:sx n="106" d="100"/>
          <a:sy n="106" d="100"/>
        </p:scale>
        <p:origin x="696" y="1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eya Sampat" userId="e1b22aad-db9b-48b9-9058-717858426957" providerId="ADAL" clId="{40A40AAF-D604-CC4B-87B6-D1D4E5C5D06F}"/>
    <pc:docChg chg="custSel modSld">
      <pc:chgData name="Shreeya Sampat" userId="e1b22aad-db9b-48b9-9058-717858426957" providerId="ADAL" clId="{40A40AAF-D604-CC4B-87B6-D1D4E5C5D06F}" dt="2024-11-02T23:15:23.909" v="1" actId="478"/>
      <pc:docMkLst>
        <pc:docMk/>
      </pc:docMkLst>
      <pc:sldChg chg="addSp delSp modSp mod delAnim">
        <pc:chgData name="Shreeya Sampat" userId="e1b22aad-db9b-48b9-9058-717858426957" providerId="ADAL" clId="{40A40AAF-D604-CC4B-87B6-D1D4E5C5D06F}" dt="2024-11-02T23:15:23.909" v="1" actId="478"/>
        <pc:sldMkLst>
          <pc:docMk/>
          <pc:sldMk cId="172385740" sldId="339"/>
        </pc:sldMkLst>
        <pc:picChg chg="add del mod">
          <ac:chgData name="Shreeya Sampat" userId="e1b22aad-db9b-48b9-9058-717858426957" providerId="ADAL" clId="{40A40AAF-D604-CC4B-87B6-D1D4E5C5D06F}" dt="2024-11-02T23:15:23.909" v="1" actId="478"/>
          <ac:picMkLst>
            <pc:docMk/>
            <pc:sldMk cId="172385740" sldId="339"/>
            <ac:picMk id="7" creationId="{DCBDB7E8-5763-724F-6992-2A6CAD2938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3/26/25</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3/26/25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a:t>
            </a:fld>
            <a:endParaRPr lang="en-US" noProof="0"/>
          </a:p>
        </p:txBody>
      </p:sp>
    </p:spTree>
    <p:extLst>
      <p:ext uri="{BB962C8B-B14F-4D97-AF65-F5344CB8AC3E}">
        <p14:creationId xmlns:p14="http://schemas.microsoft.com/office/powerpoint/2010/main" val="19979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85E7F-3ED5-18E2-1F3B-D61151BA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4B4E8-DF21-8773-4232-E63622626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EC5FA-6E00-48D2-35C9-A347BF7147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5EA048-C5A4-CCD1-13F9-54CEB4D99143}"/>
              </a:ext>
            </a:extLst>
          </p:cNvPr>
          <p:cNvSpPr>
            <a:spLocks noGrp="1"/>
          </p:cNvSpPr>
          <p:nvPr>
            <p:ph type="sldNum" sz="quarter" idx="5"/>
          </p:nvPr>
        </p:nvSpPr>
        <p:spPr/>
        <p:txBody>
          <a:bodyPr/>
          <a:lstStyle/>
          <a:p>
            <a:fld id="{69D2F9AB-3C90-481E-8C34-4F549BF455D7}" type="slidenum">
              <a:rPr lang="en-US" noProof="0" smtClean="0"/>
              <a:t>10</a:t>
            </a:fld>
            <a:endParaRPr lang="en-US" noProof="0"/>
          </a:p>
        </p:txBody>
      </p:sp>
    </p:spTree>
    <p:extLst>
      <p:ext uri="{BB962C8B-B14F-4D97-AF65-F5344CB8AC3E}">
        <p14:creationId xmlns:p14="http://schemas.microsoft.com/office/powerpoint/2010/main" val="319453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11</a:t>
            </a:fld>
            <a:endParaRPr lang="en-US" noProof="0"/>
          </a:p>
        </p:txBody>
      </p:sp>
    </p:spTree>
    <p:extLst>
      <p:ext uri="{BB962C8B-B14F-4D97-AF65-F5344CB8AC3E}">
        <p14:creationId xmlns:p14="http://schemas.microsoft.com/office/powerpoint/2010/main" val="159757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12</a:t>
            </a:fld>
            <a:endParaRPr lang="en-US" noProof="0"/>
          </a:p>
        </p:txBody>
      </p:sp>
    </p:spTree>
    <p:extLst>
      <p:ext uri="{BB962C8B-B14F-4D97-AF65-F5344CB8AC3E}">
        <p14:creationId xmlns:p14="http://schemas.microsoft.com/office/powerpoint/2010/main" val="43699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2</a:t>
            </a:fld>
            <a:endParaRPr lang="en-US" noProof="0"/>
          </a:p>
        </p:txBody>
      </p:sp>
    </p:spTree>
    <p:extLst>
      <p:ext uri="{BB962C8B-B14F-4D97-AF65-F5344CB8AC3E}">
        <p14:creationId xmlns:p14="http://schemas.microsoft.com/office/powerpoint/2010/main" val="161429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3</a:t>
            </a:fld>
            <a:endParaRPr lang="en-US" noProof="0"/>
          </a:p>
        </p:txBody>
      </p:sp>
    </p:spTree>
    <p:extLst>
      <p:ext uri="{BB962C8B-B14F-4D97-AF65-F5344CB8AC3E}">
        <p14:creationId xmlns:p14="http://schemas.microsoft.com/office/powerpoint/2010/main" val="228884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4</a:t>
            </a:fld>
            <a:endParaRPr lang="en-US" noProof="0"/>
          </a:p>
        </p:txBody>
      </p:sp>
    </p:spTree>
    <p:extLst>
      <p:ext uri="{BB962C8B-B14F-4D97-AF65-F5344CB8AC3E}">
        <p14:creationId xmlns:p14="http://schemas.microsoft.com/office/powerpoint/2010/main" val="330969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5</a:t>
            </a:fld>
            <a:endParaRPr lang="en-US" noProof="0"/>
          </a:p>
        </p:txBody>
      </p:sp>
    </p:spTree>
    <p:extLst>
      <p:ext uri="{BB962C8B-B14F-4D97-AF65-F5344CB8AC3E}">
        <p14:creationId xmlns:p14="http://schemas.microsoft.com/office/powerpoint/2010/main" val="283675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6</a:t>
            </a:fld>
            <a:endParaRPr lang="en-US" noProof="0"/>
          </a:p>
        </p:txBody>
      </p:sp>
    </p:spTree>
    <p:extLst>
      <p:ext uri="{BB962C8B-B14F-4D97-AF65-F5344CB8AC3E}">
        <p14:creationId xmlns:p14="http://schemas.microsoft.com/office/powerpoint/2010/main" val="36656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7</a:t>
            </a:fld>
            <a:endParaRPr lang="en-US" noProof="0"/>
          </a:p>
        </p:txBody>
      </p:sp>
    </p:spTree>
    <p:extLst>
      <p:ext uri="{BB962C8B-B14F-4D97-AF65-F5344CB8AC3E}">
        <p14:creationId xmlns:p14="http://schemas.microsoft.com/office/powerpoint/2010/main" val="75255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8</a:t>
            </a:fld>
            <a:endParaRPr lang="en-US" noProof="0"/>
          </a:p>
        </p:txBody>
      </p:sp>
    </p:spTree>
    <p:extLst>
      <p:ext uri="{BB962C8B-B14F-4D97-AF65-F5344CB8AC3E}">
        <p14:creationId xmlns:p14="http://schemas.microsoft.com/office/powerpoint/2010/main" val="105955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9</a:t>
            </a:fld>
            <a:endParaRPr lang="en-US" noProof="0"/>
          </a:p>
        </p:txBody>
      </p:sp>
    </p:spTree>
    <p:extLst>
      <p:ext uri="{BB962C8B-B14F-4D97-AF65-F5344CB8AC3E}">
        <p14:creationId xmlns:p14="http://schemas.microsoft.com/office/powerpoint/2010/main" val="291403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12" name="Table 8">
            <a:extLst>
              <a:ext uri="{FF2B5EF4-FFF2-40B4-BE49-F238E27FC236}">
                <a16:creationId xmlns:a16="http://schemas.microsoft.com/office/drawing/2014/main" id="{EA812700-4F7B-0919-A294-CC362E4BD2F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450590889"/>
              </p:ext>
            </p:extLst>
          </p:nvPr>
        </p:nvGraphicFramePr>
        <p:xfrm>
          <a:off x="7462835" y="420624"/>
          <a:ext cx="4297680" cy="6016752"/>
        </p:xfrm>
        <a:graphic>
          <a:graphicData uri="http://schemas.openxmlformats.org/drawingml/2006/table">
            <a:tbl>
              <a:tblPr bandRow="1">
                <a:tableStyleId>{5C22544A-7EE6-4342-B048-85BDC9FD1C3A}</a:tableStyleId>
              </a:tblPr>
              <a:tblGrid>
                <a:gridCol w="429768">
                  <a:extLst>
                    <a:ext uri="{9D8B030D-6E8A-4147-A177-3AD203B41FA5}">
                      <a16:colId xmlns:a16="http://schemas.microsoft.com/office/drawing/2014/main" val="3227434602"/>
                    </a:ext>
                  </a:extLst>
                </a:gridCol>
                <a:gridCol w="429768">
                  <a:extLst>
                    <a:ext uri="{9D8B030D-6E8A-4147-A177-3AD203B41FA5}">
                      <a16:colId xmlns:a16="http://schemas.microsoft.com/office/drawing/2014/main" val="2679191072"/>
                    </a:ext>
                  </a:extLst>
                </a:gridCol>
                <a:gridCol w="429768">
                  <a:extLst>
                    <a:ext uri="{9D8B030D-6E8A-4147-A177-3AD203B41FA5}">
                      <a16:colId xmlns:a16="http://schemas.microsoft.com/office/drawing/2014/main" val="3275508775"/>
                    </a:ext>
                  </a:extLst>
                </a:gridCol>
                <a:gridCol w="429768">
                  <a:extLst>
                    <a:ext uri="{9D8B030D-6E8A-4147-A177-3AD203B41FA5}">
                      <a16:colId xmlns:a16="http://schemas.microsoft.com/office/drawing/2014/main" val="4103063430"/>
                    </a:ext>
                  </a:extLst>
                </a:gridCol>
                <a:gridCol w="429768">
                  <a:extLst>
                    <a:ext uri="{9D8B030D-6E8A-4147-A177-3AD203B41FA5}">
                      <a16:colId xmlns:a16="http://schemas.microsoft.com/office/drawing/2014/main" val="4218281584"/>
                    </a:ext>
                  </a:extLst>
                </a:gridCol>
                <a:gridCol w="429768">
                  <a:extLst>
                    <a:ext uri="{9D8B030D-6E8A-4147-A177-3AD203B41FA5}">
                      <a16:colId xmlns:a16="http://schemas.microsoft.com/office/drawing/2014/main" val="503927227"/>
                    </a:ext>
                  </a:extLst>
                </a:gridCol>
                <a:gridCol w="429768">
                  <a:extLst>
                    <a:ext uri="{9D8B030D-6E8A-4147-A177-3AD203B41FA5}">
                      <a16:colId xmlns:a16="http://schemas.microsoft.com/office/drawing/2014/main" val="342415256"/>
                    </a:ext>
                  </a:extLst>
                </a:gridCol>
                <a:gridCol w="429768">
                  <a:extLst>
                    <a:ext uri="{9D8B030D-6E8A-4147-A177-3AD203B41FA5}">
                      <a16:colId xmlns:a16="http://schemas.microsoft.com/office/drawing/2014/main" val="2092302351"/>
                    </a:ext>
                  </a:extLst>
                </a:gridCol>
                <a:gridCol w="429768">
                  <a:extLst>
                    <a:ext uri="{9D8B030D-6E8A-4147-A177-3AD203B41FA5}">
                      <a16:colId xmlns:a16="http://schemas.microsoft.com/office/drawing/2014/main" val="2258278874"/>
                    </a:ext>
                  </a:extLst>
                </a:gridCol>
                <a:gridCol w="429768">
                  <a:extLst>
                    <a:ext uri="{9D8B030D-6E8A-4147-A177-3AD203B41FA5}">
                      <a16:colId xmlns:a16="http://schemas.microsoft.com/office/drawing/2014/main" val="539162799"/>
                    </a:ext>
                  </a:extLst>
                </a:gridCol>
              </a:tblGrid>
              <a:tr h="429768">
                <a:tc>
                  <a:txBody>
                    <a:bodyPr/>
                    <a:lstStyle/>
                    <a:p>
                      <a:endParaRPr lang="en-US"/>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218664993"/>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9486137"/>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29768">
                <a:tc>
                  <a:txBody>
                    <a:bodyPr/>
                    <a:lstStyle/>
                    <a:p>
                      <a:endParaRPr lang="en-US"/>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9" name="Picture Placeholder 8">
            <a:extLst>
              <a:ext uri="{FF2B5EF4-FFF2-40B4-BE49-F238E27FC236}">
                <a16:creationId xmlns:a16="http://schemas.microsoft.com/office/drawing/2014/main" id="{0AC4C118-FE51-F865-E568-064EE7354620}"/>
              </a:ext>
            </a:extLst>
          </p:cNvPr>
          <p:cNvSpPr>
            <a:spLocks noGrp="1"/>
          </p:cNvSpPr>
          <p:nvPr>
            <p:ph type="pic" sz="quarter" idx="10"/>
          </p:nvPr>
        </p:nvSpPr>
        <p:spPr>
          <a:xfrm>
            <a:off x="7885113" y="2576052"/>
            <a:ext cx="3451225" cy="2998633"/>
          </a:xfrm>
          <a:solidFill>
            <a:schemeClr val="accent2"/>
          </a:solidFill>
        </p:spPr>
        <p:txBody>
          <a:bodyPr/>
          <a:lstStyle>
            <a:lvl1pPr marL="0" indent="0" algn="ctr">
              <a:buNone/>
              <a:defRPr/>
            </a:lvl1pPr>
          </a:lstStyle>
          <a:p>
            <a:r>
              <a:rPr lang="en-US"/>
              <a:t>Click icon to add picture</a:t>
            </a:r>
          </a:p>
        </p:txBody>
      </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344128" y="589938"/>
            <a:ext cx="9802761" cy="3519949"/>
          </a:xfrm>
        </p:spPr>
        <p:txBody>
          <a:bodyPr/>
          <a:lstStyle>
            <a:lvl1pPr>
              <a:lnSpc>
                <a:spcPct val="90000"/>
              </a:lnSpc>
              <a:defRPr sz="8000"/>
            </a:lvl1pPr>
          </a:lstStyle>
          <a:p>
            <a:r>
              <a:rPr lang="en-US"/>
              <a:t>add title </a:t>
            </a:r>
            <a:br>
              <a:rPr lang="en-US"/>
            </a:br>
            <a:r>
              <a:rPr lang="en-US"/>
              <a:t>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6096000" y="5142271"/>
            <a:ext cx="3322638" cy="904824"/>
          </a:xfrm>
          <a:prstGeom prst="roundRect">
            <a:avLst>
              <a:gd name="adj" fmla="val 50000"/>
            </a:avLst>
          </a:prstGeom>
          <a:solidFill>
            <a:schemeClr val="accent2"/>
          </a:solidFill>
          <a:ln w="28575">
            <a:solidFill>
              <a:schemeClr val="bg1"/>
            </a:solidFill>
          </a:ln>
        </p:spPr>
        <p:txBody>
          <a:bodyPr>
            <a:noAutofit/>
          </a:bodyPr>
          <a:lstStyle>
            <a:lvl1pPr marL="0" indent="0" algn="ctr">
              <a:buNone/>
              <a:defRPr sz="160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Add subtitle here</a:t>
            </a:r>
          </a:p>
        </p:txBody>
      </p:sp>
    </p:spTree>
    <p:extLst>
      <p:ext uri="{BB962C8B-B14F-4D97-AF65-F5344CB8AC3E}">
        <p14:creationId xmlns:p14="http://schemas.microsoft.com/office/powerpoint/2010/main" val="3299720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24329E9-A968-FB95-104A-91844CBA17ED}"/>
              </a:ext>
            </a:extLst>
          </p:cNvPr>
          <p:cNvGrpSpPr/>
          <p:nvPr userDrawn="1"/>
        </p:nvGrpSpPr>
        <p:grpSpPr>
          <a:xfrm>
            <a:off x="481693" y="393648"/>
            <a:ext cx="11234963" cy="6070705"/>
            <a:chOff x="481693" y="393648"/>
            <a:chExt cx="11234963"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4" y="3916228"/>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77EEC2-EC0E-1781-4321-659905F5D3E0}"/>
                </a:ext>
              </a:extLst>
            </p:cNvPr>
            <p:cNvCxnSpPr>
              <a:cxnSpLocks/>
            </p:cNvCxnSpPr>
            <p:nvPr userDrawn="1"/>
          </p:nvCxnSpPr>
          <p:spPr>
            <a:xfrm>
              <a:off x="481693" y="5878287"/>
              <a:ext cx="11234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C12EB-D748-8042-FB32-180B15CF1189}"/>
                </a:ext>
              </a:extLst>
            </p:cNvPr>
            <p:cNvCxnSpPr>
              <a:cxnSpLocks/>
            </p:cNvCxnSpPr>
            <p:nvPr userDrawn="1"/>
          </p:nvCxnSpPr>
          <p:spPr>
            <a:xfrm>
              <a:off x="6096000"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501356" y="4060726"/>
            <a:ext cx="11192526" cy="835740"/>
          </a:xfrm>
        </p:spPr>
        <p:txBody>
          <a:bodyPr lIns="457200" tIns="0" bIns="0" anchor="ctr"/>
          <a:lstStyle>
            <a:lvl1pPr algn="l">
              <a:lnSpc>
                <a:spcPct val="100000"/>
              </a:lnSpc>
              <a:defRPr sz="4000" b="1"/>
            </a:lvl1pPr>
          </a:lstStyle>
          <a:p>
            <a:r>
              <a:rPr lang="en-US"/>
              <a:t>Add title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01356" y="5990069"/>
            <a:ext cx="5530650" cy="365125"/>
          </a:xfrm>
          <a:prstGeom prst="rect">
            <a:avLst/>
          </a:prstGeom>
        </p:spPr>
        <p:txBody>
          <a:bodyPr vert="horz" lIns="457200" tIns="45720" rIns="91440" bIns="45720" rtlCol="0" anchor="ctr"/>
          <a:lstStyle>
            <a:lvl1pPr algn="l">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726865" y="5990069"/>
            <a:ext cx="712974"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
        <p:nvSpPr>
          <p:cNvPr id="6" name="Text Placeholder 5">
            <a:extLst>
              <a:ext uri="{FF2B5EF4-FFF2-40B4-BE49-F238E27FC236}">
                <a16:creationId xmlns:a16="http://schemas.microsoft.com/office/drawing/2014/main" id="{BCFE12DB-463B-5E38-0249-595352F6A5DB}"/>
              </a:ext>
            </a:extLst>
          </p:cNvPr>
          <p:cNvSpPr>
            <a:spLocks noGrp="1"/>
          </p:cNvSpPr>
          <p:nvPr>
            <p:ph type="body" sz="quarter" idx="10" hasCustomPrompt="1"/>
          </p:nvPr>
        </p:nvSpPr>
        <p:spPr>
          <a:xfrm>
            <a:off x="501356" y="4959086"/>
            <a:ext cx="11193462" cy="757553"/>
          </a:xfrm>
        </p:spPr>
        <p:txBody>
          <a:bodyPr lIns="457200"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9" name="Picture Placeholder 8">
            <a:extLst>
              <a:ext uri="{FF2B5EF4-FFF2-40B4-BE49-F238E27FC236}">
                <a16:creationId xmlns:a16="http://schemas.microsoft.com/office/drawing/2014/main" id="{D22CBCEA-1B14-60E2-F8BE-92C510D427C9}"/>
              </a:ext>
            </a:extLst>
          </p:cNvPr>
          <p:cNvSpPr>
            <a:spLocks noGrp="1"/>
          </p:cNvSpPr>
          <p:nvPr>
            <p:ph type="pic" sz="quarter" idx="11"/>
          </p:nvPr>
        </p:nvSpPr>
        <p:spPr>
          <a:xfrm>
            <a:off x="501445" y="413364"/>
            <a:ext cx="11173539" cy="348932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760878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E0D1B6-1F1E-CCFB-6D36-DC3039C38FF5}"/>
              </a:ext>
              <a:ext uri="{C183D7F6-B498-43B3-948B-1728B52AA6E4}">
                <adec:decorative xmlns:adec="http://schemas.microsoft.com/office/drawing/2017/decorative" val="1"/>
              </a:ext>
            </a:extLst>
          </p:cNvPr>
          <p:cNvGrpSpPr/>
          <p:nvPr userDrawn="1"/>
        </p:nvGrpSpPr>
        <p:grpSpPr>
          <a:xfrm>
            <a:off x="481693" y="393648"/>
            <a:ext cx="11235864" cy="6070705"/>
            <a:chOff x="481693" y="393648"/>
            <a:chExt cx="11235864"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68117" y="6035602"/>
              <a:ext cx="6949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9" name="Table 8">
            <a:extLst>
              <a:ext uri="{FF2B5EF4-FFF2-40B4-BE49-F238E27FC236}">
                <a16:creationId xmlns:a16="http://schemas.microsoft.com/office/drawing/2014/main" id="{770F1688-BA83-03DC-2B74-7A82D939FA0B}"/>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68224463"/>
              </p:ext>
            </p:extLst>
          </p:nvPr>
        </p:nvGraphicFramePr>
        <p:xfrm>
          <a:off x="490524" y="399329"/>
          <a:ext cx="4297680" cy="6070708"/>
        </p:xfrm>
        <a:graphic>
          <a:graphicData uri="http://schemas.openxmlformats.org/drawingml/2006/table">
            <a:tbl>
              <a:tblPr bandRow="1">
                <a:tableStyleId>{5C22544A-7EE6-4342-B048-85BDC9FD1C3A}</a:tableStyleId>
              </a:tblPr>
              <a:tblGrid>
                <a:gridCol w="429768">
                  <a:extLst>
                    <a:ext uri="{9D8B030D-6E8A-4147-A177-3AD203B41FA5}">
                      <a16:colId xmlns:a16="http://schemas.microsoft.com/office/drawing/2014/main" val="3227434602"/>
                    </a:ext>
                  </a:extLst>
                </a:gridCol>
                <a:gridCol w="429768">
                  <a:extLst>
                    <a:ext uri="{9D8B030D-6E8A-4147-A177-3AD203B41FA5}">
                      <a16:colId xmlns:a16="http://schemas.microsoft.com/office/drawing/2014/main" val="2679191072"/>
                    </a:ext>
                  </a:extLst>
                </a:gridCol>
                <a:gridCol w="429768">
                  <a:extLst>
                    <a:ext uri="{9D8B030D-6E8A-4147-A177-3AD203B41FA5}">
                      <a16:colId xmlns:a16="http://schemas.microsoft.com/office/drawing/2014/main" val="3275508775"/>
                    </a:ext>
                  </a:extLst>
                </a:gridCol>
                <a:gridCol w="429768">
                  <a:extLst>
                    <a:ext uri="{9D8B030D-6E8A-4147-A177-3AD203B41FA5}">
                      <a16:colId xmlns:a16="http://schemas.microsoft.com/office/drawing/2014/main" val="4103063430"/>
                    </a:ext>
                  </a:extLst>
                </a:gridCol>
                <a:gridCol w="429768">
                  <a:extLst>
                    <a:ext uri="{9D8B030D-6E8A-4147-A177-3AD203B41FA5}">
                      <a16:colId xmlns:a16="http://schemas.microsoft.com/office/drawing/2014/main" val="4218281584"/>
                    </a:ext>
                  </a:extLst>
                </a:gridCol>
                <a:gridCol w="429768">
                  <a:extLst>
                    <a:ext uri="{9D8B030D-6E8A-4147-A177-3AD203B41FA5}">
                      <a16:colId xmlns:a16="http://schemas.microsoft.com/office/drawing/2014/main" val="503927227"/>
                    </a:ext>
                  </a:extLst>
                </a:gridCol>
                <a:gridCol w="429768">
                  <a:extLst>
                    <a:ext uri="{9D8B030D-6E8A-4147-A177-3AD203B41FA5}">
                      <a16:colId xmlns:a16="http://schemas.microsoft.com/office/drawing/2014/main" val="342415256"/>
                    </a:ext>
                  </a:extLst>
                </a:gridCol>
                <a:gridCol w="429768">
                  <a:extLst>
                    <a:ext uri="{9D8B030D-6E8A-4147-A177-3AD203B41FA5}">
                      <a16:colId xmlns:a16="http://schemas.microsoft.com/office/drawing/2014/main" val="2092302351"/>
                    </a:ext>
                  </a:extLst>
                </a:gridCol>
                <a:gridCol w="429768">
                  <a:extLst>
                    <a:ext uri="{9D8B030D-6E8A-4147-A177-3AD203B41FA5}">
                      <a16:colId xmlns:a16="http://schemas.microsoft.com/office/drawing/2014/main" val="2258278874"/>
                    </a:ext>
                  </a:extLst>
                </a:gridCol>
                <a:gridCol w="429768">
                  <a:extLst>
                    <a:ext uri="{9D8B030D-6E8A-4147-A177-3AD203B41FA5}">
                      <a16:colId xmlns:a16="http://schemas.microsoft.com/office/drawing/2014/main" val="539162799"/>
                    </a:ext>
                  </a:extLst>
                </a:gridCol>
              </a:tblGrid>
              <a:tr h="433622">
                <a:tc>
                  <a:txBody>
                    <a:bodyPr/>
                    <a:lstStyle/>
                    <a:p>
                      <a:endParaRPr lang="en-US"/>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T w="38100" cap="flat" cmpd="sng" algn="ctr">
                      <a:solidFill>
                        <a:schemeClr val="bg1"/>
                      </a:solidFill>
                      <a:prstDash val="solid"/>
                      <a:round/>
                      <a:headEnd type="none" w="med" len="med"/>
                      <a:tailEnd type="none" w="med" len="med"/>
                    </a:lnT>
                    <a:noFill/>
                  </a:tcPr>
                </a:tc>
                <a:tc>
                  <a:txBody>
                    <a:bodyPr/>
                    <a:lstStyle/>
                    <a:p>
                      <a:endParaRPr lang="en-US"/>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218664993"/>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9486137"/>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33622">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33622">
                <a:tc>
                  <a:txBody>
                    <a:bodyPr/>
                    <a:lstStyle/>
                    <a:p>
                      <a:endParaRPr lang="en-US"/>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5053781" y="658762"/>
            <a:ext cx="6351638" cy="5201247"/>
          </a:xfrm>
        </p:spPr>
        <p:txBody>
          <a:bodyPr lIns="457200" tIns="0" rIns="457200" bIns="0" anchor="ctr"/>
          <a:lstStyle>
            <a:lvl1pPr algn="ctr">
              <a:lnSpc>
                <a:spcPct val="100000"/>
              </a:lnSpc>
              <a:defRPr sz="8000" b="1"/>
            </a:lvl1pPr>
          </a:lstStyle>
          <a:p>
            <a:r>
              <a:rPr lang="en-US"/>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923928" y="838200"/>
            <a:ext cx="3429000" cy="3026664"/>
          </a:xfrm>
          <a:solidFill>
            <a:schemeClr val="accent2"/>
          </a:solidFill>
          <a:ln w="12700">
            <a:solidFill>
              <a:schemeClr val="bg1"/>
            </a:solidFill>
          </a:ln>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924880" y="4748981"/>
            <a:ext cx="3434141" cy="845574"/>
          </a:xfrm>
          <a:prstGeom prst="roundRect">
            <a:avLst>
              <a:gd name="adj" fmla="val 50000"/>
            </a:avLst>
          </a:prstGeom>
          <a:solidFill>
            <a:schemeClr val="accent2"/>
          </a:solidFill>
          <a:ln w="22225">
            <a:solidFill>
              <a:schemeClr val="bg1"/>
            </a:solidFill>
          </a:ln>
        </p:spPr>
        <p:txBody>
          <a:bodyPr anchor="ctr">
            <a:normAutofit/>
          </a:bodyPr>
          <a:lstStyle>
            <a:lvl1pPr marL="0" indent="0" algn="ctr">
              <a:spcBef>
                <a:spcPts val="0"/>
              </a:spcBef>
              <a:spcAft>
                <a:spcPts val="0"/>
              </a:spcAft>
              <a:buNone/>
              <a:defRPr sz="16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0" name="Footer Placeholder 4">
            <a:extLst>
              <a:ext uri="{FF2B5EF4-FFF2-40B4-BE49-F238E27FC236}">
                <a16:creationId xmlns:a16="http://schemas.microsoft.com/office/drawing/2014/main" id="{DB684C2F-977D-54D2-F9DB-5A0CC3DF1691}"/>
              </a:ext>
            </a:extLst>
          </p:cNvPr>
          <p:cNvSpPr>
            <a:spLocks noGrp="1"/>
          </p:cNvSpPr>
          <p:nvPr>
            <p:ph type="ftr" sz="quarter" idx="3"/>
          </p:nvPr>
        </p:nvSpPr>
        <p:spPr>
          <a:xfrm>
            <a:off x="5053781" y="6085795"/>
            <a:ext cx="3428434" cy="294938"/>
          </a:xfrm>
          <a:prstGeom prst="rect">
            <a:avLst/>
          </a:prstGeom>
        </p:spPr>
        <p:txBody>
          <a:bodyPr vert="horz" lIns="91440" tIns="45720" rIns="91440" bIns="45720" rtlCol="0" anchor="ctr"/>
          <a:lstStyle>
            <a:lvl1pPr algn="l">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6115665"/>
            <a:ext cx="474545" cy="243669"/>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04758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3/26/25</a:t>
            </a:fld>
            <a:endParaRPr lang="en-US"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23" name="Table 8">
            <a:extLst>
              <a:ext uri="{FF2B5EF4-FFF2-40B4-BE49-F238E27FC236}">
                <a16:creationId xmlns:a16="http://schemas.microsoft.com/office/drawing/2014/main" id="{EBF8DFED-2B0F-8F5E-DBAA-98D765435F3E}"/>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64638672"/>
              </p:ext>
            </p:extLst>
          </p:nvPr>
        </p:nvGraphicFramePr>
        <p:xfrm>
          <a:off x="434810" y="420624"/>
          <a:ext cx="11322380" cy="6016752"/>
        </p:xfrm>
        <a:graphic>
          <a:graphicData uri="http://schemas.openxmlformats.org/drawingml/2006/table">
            <a:tbl>
              <a:tblPr bandRow="1">
                <a:tableStyleId>{5C22544A-7EE6-4342-B048-85BDC9FD1C3A}</a:tableStyleId>
              </a:tblPr>
              <a:tblGrid>
                <a:gridCol w="566119">
                  <a:extLst>
                    <a:ext uri="{9D8B030D-6E8A-4147-A177-3AD203B41FA5}">
                      <a16:colId xmlns:a16="http://schemas.microsoft.com/office/drawing/2014/main" val="3227434602"/>
                    </a:ext>
                  </a:extLst>
                </a:gridCol>
                <a:gridCol w="566119">
                  <a:extLst>
                    <a:ext uri="{9D8B030D-6E8A-4147-A177-3AD203B41FA5}">
                      <a16:colId xmlns:a16="http://schemas.microsoft.com/office/drawing/2014/main" val="3419189744"/>
                    </a:ext>
                  </a:extLst>
                </a:gridCol>
                <a:gridCol w="566119">
                  <a:extLst>
                    <a:ext uri="{9D8B030D-6E8A-4147-A177-3AD203B41FA5}">
                      <a16:colId xmlns:a16="http://schemas.microsoft.com/office/drawing/2014/main" val="2679191072"/>
                    </a:ext>
                  </a:extLst>
                </a:gridCol>
                <a:gridCol w="566119">
                  <a:extLst>
                    <a:ext uri="{9D8B030D-6E8A-4147-A177-3AD203B41FA5}">
                      <a16:colId xmlns:a16="http://schemas.microsoft.com/office/drawing/2014/main" val="2978856169"/>
                    </a:ext>
                  </a:extLst>
                </a:gridCol>
                <a:gridCol w="566119">
                  <a:extLst>
                    <a:ext uri="{9D8B030D-6E8A-4147-A177-3AD203B41FA5}">
                      <a16:colId xmlns:a16="http://schemas.microsoft.com/office/drawing/2014/main" val="3275508775"/>
                    </a:ext>
                  </a:extLst>
                </a:gridCol>
                <a:gridCol w="566119">
                  <a:extLst>
                    <a:ext uri="{9D8B030D-6E8A-4147-A177-3AD203B41FA5}">
                      <a16:colId xmlns:a16="http://schemas.microsoft.com/office/drawing/2014/main" val="2818438643"/>
                    </a:ext>
                  </a:extLst>
                </a:gridCol>
                <a:gridCol w="566119">
                  <a:extLst>
                    <a:ext uri="{9D8B030D-6E8A-4147-A177-3AD203B41FA5}">
                      <a16:colId xmlns:a16="http://schemas.microsoft.com/office/drawing/2014/main" val="4103063430"/>
                    </a:ext>
                  </a:extLst>
                </a:gridCol>
                <a:gridCol w="566119">
                  <a:extLst>
                    <a:ext uri="{9D8B030D-6E8A-4147-A177-3AD203B41FA5}">
                      <a16:colId xmlns:a16="http://schemas.microsoft.com/office/drawing/2014/main" val="1109330882"/>
                    </a:ext>
                  </a:extLst>
                </a:gridCol>
                <a:gridCol w="566119">
                  <a:extLst>
                    <a:ext uri="{9D8B030D-6E8A-4147-A177-3AD203B41FA5}">
                      <a16:colId xmlns:a16="http://schemas.microsoft.com/office/drawing/2014/main" val="4218281584"/>
                    </a:ext>
                  </a:extLst>
                </a:gridCol>
                <a:gridCol w="566119">
                  <a:extLst>
                    <a:ext uri="{9D8B030D-6E8A-4147-A177-3AD203B41FA5}">
                      <a16:colId xmlns:a16="http://schemas.microsoft.com/office/drawing/2014/main" val="1611426398"/>
                    </a:ext>
                  </a:extLst>
                </a:gridCol>
                <a:gridCol w="566119">
                  <a:extLst>
                    <a:ext uri="{9D8B030D-6E8A-4147-A177-3AD203B41FA5}">
                      <a16:colId xmlns:a16="http://schemas.microsoft.com/office/drawing/2014/main" val="503927227"/>
                    </a:ext>
                  </a:extLst>
                </a:gridCol>
                <a:gridCol w="566119">
                  <a:extLst>
                    <a:ext uri="{9D8B030D-6E8A-4147-A177-3AD203B41FA5}">
                      <a16:colId xmlns:a16="http://schemas.microsoft.com/office/drawing/2014/main" val="2015270961"/>
                    </a:ext>
                  </a:extLst>
                </a:gridCol>
                <a:gridCol w="566119">
                  <a:extLst>
                    <a:ext uri="{9D8B030D-6E8A-4147-A177-3AD203B41FA5}">
                      <a16:colId xmlns:a16="http://schemas.microsoft.com/office/drawing/2014/main" val="342415256"/>
                    </a:ext>
                  </a:extLst>
                </a:gridCol>
                <a:gridCol w="566119">
                  <a:extLst>
                    <a:ext uri="{9D8B030D-6E8A-4147-A177-3AD203B41FA5}">
                      <a16:colId xmlns:a16="http://schemas.microsoft.com/office/drawing/2014/main" val="3483353207"/>
                    </a:ext>
                  </a:extLst>
                </a:gridCol>
                <a:gridCol w="566119">
                  <a:extLst>
                    <a:ext uri="{9D8B030D-6E8A-4147-A177-3AD203B41FA5}">
                      <a16:colId xmlns:a16="http://schemas.microsoft.com/office/drawing/2014/main" val="2092302351"/>
                    </a:ext>
                  </a:extLst>
                </a:gridCol>
                <a:gridCol w="566119">
                  <a:extLst>
                    <a:ext uri="{9D8B030D-6E8A-4147-A177-3AD203B41FA5}">
                      <a16:colId xmlns:a16="http://schemas.microsoft.com/office/drawing/2014/main" val="3068012968"/>
                    </a:ext>
                  </a:extLst>
                </a:gridCol>
                <a:gridCol w="566119">
                  <a:extLst>
                    <a:ext uri="{9D8B030D-6E8A-4147-A177-3AD203B41FA5}">
                      <a16:colId xmlns:a16="http://schemas.microsoft.com/office/drawing/2014/main" val="2258278874"/>
                    </a:ext>
                  </a:extLst>
                </a:gridCol>
                <a:gridCol w="566119">
                  <a:extLst>
                    <a:ext uri="{9D8B030D-6E8A-4147-A177-3AD203B41FA5}">
                      <a16:colId xmlns:a16="http://schemas.microsoft.com/office/drawing/2014/main" val="1953257001"/>
                    </a:ext>
                  </a:extLst>
                </a:gridCol>
                <a:gridCol w="566119">
                  <a:extLst>
                    <a:ext uri="{9D8B030D-6E8A-4147-A177-3AD203B41FA5}">
                      <a16:colId xmlns:a16="http://schemas.microsoft.com/office/drawing/2014/main" val="539162799"/>
                    </a:ext>
                  </a:extLst>
                </a:gridCol>
                <a:gridCol w="566119">
                  <a:extLst>
                    <a:ext uri="{9D8B030D-6E8A-4147-A177-3AD203B41FA5}">
                      <a16:colId xmlns:a16="http://schemas.microsoft.com/office/drawing/2014/main" val="1367589565"/>
                    </a:ext>
                  </a:extLst>
                </a:gridCol>
              </a:tblGrid>
              <a:tr h="859536">
                <a:tc gridSpan="20">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tc hMerge="1">
                  <a:txBody>
                    <a:bodyPr/>
                    <a:lstStyle/>
                    <a:p>
                      <a:endParaRPr lang="en-US"/>
                    </a:p>
                  </a:txBody>
                  <a:tcPr/>
                </a:tc>
                <a:extLst>
                  <a:ext uri="{0D108BD9-81ED-4DB2-BD59-A6C34878D82A}">
                    <a16:rowId xmlns:a16="http://schemas.microsoft.com/office/drawing/2014/main" val="218664993"/>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29768">
                <a:tc>
                  <a:txBody>
                    <a:bodyPr/>
                    <a:lstStyle/>
                    <a:p>
                      <a:endParaRPr lang="en-US"/>
                    </a:p>
                  </a:txBody>
                  <a:tcPr>
                    <a:lnL w="38100" cap="flat" cmpd="sng" algn="ctr">
                      <a:solidFill>
                        <a:schemeClr val="bg1"/>
                      </a:solidFill>
                      <a:prstDash val="solid"/>
                      <a:round/>
                      <a:headEnd type="none" w="med" len="med"/>
                      <a:tailEnd type="none" w="med" len="med"/>
                    </a:lnL>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lnR w="12700" cap="flat" cmpd="sng" algn="ctr">
                      <a:solidFill>
                        <a:schemeClr val="bg1"/>
                      </a:solidFill>
                      <a:prstDash val="solid"/>
                      <a:round/>
                      <a:headEnd type="none" w="med" len="med"/>
                      <a:tailEnd type="none" w="med" len="med"/>
                    </a:lnR>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29768">
                <a:tc>
                  <a:txBody>
                    <a:bodyPr/>
                    <a:lstStyle/>
                    <a:p>
                      <a:endParaRPr lang="en-US"/>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B w="38100" cap="flat" cmpd="sng" algn="ctr">
                      <a:solidFill>
                        <a:schemeClr val="bg1"/>
                      </a:solidFill>
                      <a:prstDash val="solid"/>
                      <a:round/>
                      <a:headEnd type="none" w="med" len="med"/>
                      <a:tailEnd type="none" w="med" len="med"/>
                    </a:lnB>
                    <a:noFill/>
                  </a:tcPr>
                </a:tc>
                <a:tc>
                  <a:txBody>
                    <a:bodyPr/>
                    <a:lstStyle/>
                    <a:p>
                      <a:endParaRPr lang="en-US"/>
                    </a:p>
                  </a:txBody>
                  <a:tcPr>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45605" y="420624"/>
            <a:ext cx="11300791" cy="824949"/>
          </a:xfrm>
        </p:spPr>
        <p:txBody>
          <a:bodyPr anchor="ctr"/>
          <a:lstStyle>
            <a:lvl1pPr algn="ctr">
              <a:lnSpc>
                <a:spcPct val="90000"/>
              </a:lnSpc>
              <a:defRPr sz="2800" b="0"/>
            </a:lvl1pPr>
          </a:lstStyle>
          <a:p>
            <a:r>
              <a:rPr lang="en-US"/>
              <a:t>Add title 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1335261" y="1659392"/>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subtitle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bwMode="white">
          <a:xfrm>
            <a:off x="1572311" y="2651125"/>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5" name="Text Placeholder 10">
            <a:extLst>
              <a:ext uri="{FF2B5EF4-FFF2-40B4-BE49-F238E27FC236}">
                <a16:creationId xmlns:a16="http://schemas.microsoft.com/office/drawing/2014/main" id="{ADF2E8A7-89F2-752F-0DF7-B05CD19E5937}"/>
              </a:ext>
            </a:extLst>
          </p:cNvPr>
          <p:cNvSpPr>
            <a:spLocks noGrp="1"/>
          </p:cNvSpPr>
          <p:nvPr>
            <p:ph type="body" sz="quarter" idx="13" hasCustomPrompt="1"/>
          </p:nvPr>
        </p:nvSpPr>
        <p:spPr>
          <a:xfrm>
            <a:off x="4969949" y="1679712"/>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subtitle</a:t>
            </a:r>
          </a:p>
        </p:txBody>
      </p:sp>
      <p:sp>
        <p:nvSpPr>
          <p:cNvPr id="16" name="Text Placeholder 13">
            <a:extLst>
              <a:ext uri="{FF2B5EF4-FFF2-40B4-BE49-F238E27FC236}">
                <a16:creationId xmlns:a16="http://schemas.microsoft.com/office/drawing/2014/main" id="{586CD862-4539-E57E-AB29-3C732F86C535}"/>
              </a:ext>
            </a:extLst>
          </p:cNvPr>
          <p:cNvSpPr>
            <a:spLocks noGrp="1"/>
          </p:cNvSpPr>
          <p:nvPr>
            <p:ph type="body" sz="quarter" idx="14" hasCustomPrompt="1"/>
          </p:nvPr>
        </p:nvSpPr>
        <p:spPr bwMode="white">
          <a:xfrm>
            <a:off x="5206999" y="2671445"/>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7" name="Text Placeholder 10">
            <a:extLst>
              <a:ext uri="{FF2B5EF4-FFF2-40B4-BE49-F238E27FC236}">
                <a16:creationId xmlns:a16="http://schemas.microsoft.com/office/drawing/2014/main" id="{87327351-F712-4BD7-35A2-EA8933FD8874}"/>
              </a:ext>
            </a:extLst>
          </p:cNvPr>
          <p:cNvSpPr>
            <a:spLocks noGrp="1"/>
          </p:cNvSpPr>
          <p:nvPr>
            <p:ph type="body" sz="quarter" idx="15" hasCustomPrompt="1"/>
          </p:nvPr>
        </p:nvSpPr>
        <p:spPr>
          <a:xfrm rot="202674">
            <a:off x="8614539" y="1664021"/>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subtitle</a:t>
            </a:r>
          </a:p>
        </p:txBody>
      </p:sp>
      <p:sp>
        <p:nvSpPr>
          <p:cNvPr id="18" name="Text Placeholder 13">
            <a:extLst>
              <a:ext uri="{FF2B5EF4-FFF2-40B4-BE49-F238E27FC236}">
                <a16:creationId xmlns:a16="http://schemas.microsoft.com/office/drawing/2014/main" id="{6CB9E4AC-A2E5-545F-FFF7-625B1BB7A8C2}"/>
              </a:ext>
            </a:extLst>
          </p:cNvPr>
          <p:cNvSpPr>
            <a:spLocks noGrp="1"/>
          </p:cNvSpPr>
          <p:nvPr>
            <p:ph type="body" sz="quarter" idx="16" hasCustomPrompt="1"/>
          </p:nvPr>
        </p:nvSpPr>
        <p:spPr bwMode="white">
          <a:xfrm rot="202674">
            <a:off x="8851589" y="2655754"/>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9" name="Text Placeholder 10">
            <a:extLst>
              <a:ext uri="{FF2B5EF4-FFF2-40B4-BE49-F238E27FC236}">
                <a16:creationId xmlns:a16="http://schemas.microsoft.com/office/drawing/2014/main" id="{91244D88-9A35-9B80-EAFF-3557C9EB0324}"/>
              </a:ext>
            </a:extLst>
          </p:cNvPr>
          <p:cNvSpPr>
            <a:spLocks noGrp="1"/>
          </p:cNvSpPr>
          <p:nvPr>
            <p:ph type="body" sz="quarter" idx="17" hasCustomPrompt="1"/>
          </p:nvPr>
        </p:nvSpPr>
        <p:spPr>
          <a:xfrm rot="21388604">
            <a:off x="3100080" y="3715147"/>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subtitle</a:t>
            </a:r>
          </a:p>
        </p:txBody>
      </p:sp>
      <p:sp>
        <p:nvSpPr>
          <p:cNvPr id="20" name="Text Placeholder 13">
            <a:extLst>
              <a:ext uri="{FF2B5EF4-FFF2-40B4-BE49-F238E27FC236}">
                <a16:creationId xmlns:a16="http://schemas.microsoft.com/office/drawing/2014/main" id="{51544572-3326-C8E8-C7E7-FFFA5A2D68B7}"/>
              </a:ext>
            </a:extLst>
          </p:cNvPr>
          <p:cNvSpPr>
            <a:spLocks noGrp="1"/>
          </p:cNvSpPr>
          <p:nvPr>
            <p:ph type="body" sz="quarter" idx="18" hasCustomPrompt="1"/>
          </p:nvPr>
        </p:nvSpPr>
        <p:spPr bwMode="white">
          <a:xfrm rot="21388604">
            <a:off x="3337130" y="4706880"/>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1" name="Text Placeholder 10">
            <a:extLst>
              <a:ext uri="{FF2B5EF4-FFF2-40B4-BE49-F238E27FC236}">
                <a16:creationId xmlns:a16="http://schemas.microsoft.com/office/drawing/2014/main" id="{723B9AE5-89C8-9E36-A1BF-9CE4E2680670}"/>
              </a:ext>
            </a:extLst>
          </p:cNvPr>
          <p:cNvSpPr>
            <a:spLocks noGrp="1"/>
          </p:cNvSpPr>
          <p:nvPr>
            <p:ph type="body" sz="quarter" idx="19" hasCustomPrompt="1"/>
          </p:nvPr>
        </p:nvSpPr>
        <p:spPr>
          <a:xfrm>
            <a:off x="6847484" y="3709035"/>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subtitle</a:t>
            </a:r>
          </a:p>
        </p:txBody>
      </p:sp>
      <p:sp>
        <p:nvSpPr>
          <p:cNvPr id="22" name="Text Placeholder 13">
            <a:extLst>
              <a:ext uri="{FF2B5EF4-FFF2-40B4-BE49-F238E27FC236}">
                <a16:creationId xmlns:a16="http://schemas.microsoft.com/office/drawing/2014/main" id="{CD48AF07-4B45-FEDE-C05D-99E96E4540B7}"/>
              </a:ext>
            </a:extLst>
          </p:cNvPr>
          <p:cNvSpPr>
            <a:spLocks noGrp="1"/>
          </p:cNvSpPr>
          <p:nvPr>
            <p:ph type="body" sz="quarter" idx="20" hasCustomPrompt="1"/>
          </p:nvPr>
        </p:nvSpPr>
        <p:spPr bwMode="white">
          <a:xfrm>
            <a:off x="7084534" y="4700768"/>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Tree>
    <p:extLst>
      <p:ext uri="{BB962C8B-B14F-4D97-AF65-F5344CB8AC3E}">
        <p14:creationId xmlns:p14="http://schemas.microsoft.com/office/powerpoint/2010/main" val="376513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B329B88-C3B0-DEDF-BA89-4FECA7E20FC3}"/>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cxnSp>
          <p:nvCxnSpPr>
            <p:cNvPr id="32" name="Straight Connector 31">
              <a:extLst>
                <a:ext uri="{FF2B5EF4-FFF2-40B4-BE49-F238E27FC236}">
                  <a16:creationId xmlns:a16="http://schemas.microsoft.com/office/drawing/2014/main" id="{52757E85-6B04-10B8-38D8-C7DD17EA911F}"/>
                </a:ext>
              </a:extLst>
            </p:cNvPr>
            <p:cNvCxnSpPr>
              <a:cxnSpLocks/>
            </p:cNvCxnSpPr>
            <p:nvPr userDrawn="1"/>
          </p:nvCxnSpPr>
          <p:spPr>
            <a:xfrm flipH="1">
              <a:off x="4718952" y="1281179"/>
              <a:ext cx="6991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0D9B5DE-71CB-6798-3C6E-54AAB7D4F8FC}"/>
                </a:ext>
              </a:extLst>
            </p:cNvPr>
            <p:cNvGrpSpPr/>
            <p:nvPr userDrawn="1"/>
          </p:nvGrpSpPr>
          <p:grpSpPr>
            <a:xfrm>
              <a:off x="481693" y="393647"/>
              <a:ext cx="11228615" cy="6070706"/>
              <a:chOff x="481693" y="393647"/>
              <a:chExt cx="11228615" cy="6070706"/>
            </a:xfrm>
          </p:grpSpPr>
          <p:grpSp>
            <p:nvGrpSpPr>
              <p:cNvPr id="3" name="Group 2">
                <a:extLst>
                  <a:ext uri="{FF2B5EF4-FFF2-40B4-BE49-F238E27FC236}">
                    <a16:creationId xmlns:a16="http://schemas.microsoft.com/office/drawing/2014/main" id="{36663161-DCA7-1B0A-C207-F09ADAB86FBC}"/>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6AA070F-54CD-7244-E817-D1EEAEAE37D4}"/>
                    </a:ext>
                  </a:extLst>
                </p:cNvPr>
                <p:cNvCxnSpPr>
                  <a:cxnSpLocks/>
                </p:cNvCxnSpPr>
                <p:nvPr userDrawn="1"/>
              </p:nvCxnSpPr>
              <p:spPr>
                <a:xfrm>
                  <a:off x="4718957"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AF797-9409-ECDA-DB46-07EC4F37F60E}"/>
                    </a:ext>
                  </a:extLst>
                </p:cNvPr>
                <p:cNvCxnSpPr/>
                <p:nvPr userDrawn="1"/>
              </p:nvCxnSpPr>
              <p:spPr>
                <a:xfrm>
                  <a:off x="10863943"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123A1E-CFCD-A97E-0315-FE69EDB804D7}"/>
                    </a:ext>
                  </a:extLst>
                </p:cNvPr>
                <p:cNvCxnSpPr>
                  <a:cxnSpLocks/>
                </p:cNvCxnSpPr>
                <p:nvPr userDrawn="1"/>
              </p:nvCxnSpPr>
              <p:spPr>
                <a:xfrm>
                  <a:off x="481693" y="3159704"/>
                  <a:ext cx="42372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18957" y="5878287"/>
                <a:ext cx="69913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99111" y="3159698"/>
            <a:ext cx="4217394" cy="3289363"/>
          </a:xfrm>
          <a:ln w="12700">
            <a:noFill/>
          </a:ln>
        </p:spPr>
        <p:txBody>
          <a:bodyPr/>
          <a:lstStyle>
            <a:lvl1pPr marL="0" indent="0" algn="ctr">
              <a:buNone/>
              <a:defRPr/>
            </a:lvl1pPr>
          </a:lstStyle>
          <a:p>
            <a:r>
              <a:rPr lang="en-US"/>
              <a:t>Click icon to add picture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4718947" y="403472"/>
            <a:ext cx="6991355" cy="862432"/>
          </a:xfrm>
          <a:prstGeom prst="roundRect">
            <a:avLst>
              <a:gd name="adj" fmla="val 0"/>
            </a:avLst>
          </a:prstGeom>
          <a:noFill/>
          <a:ln w="25400">
            <a:noFill/>
          </a:ln>
        </p:spPr>
        <p:txBody>
          <a:bodyPr tIns="0" bIns="0" anchor="ctr">
            <a:noAutofit/>
          </a:bodyPr>
          <a:lstStyle>
            <a:lvl1pPr marL="0" indent="0" algn="ctr">
              <a:buNone/>
              <a:defRPr sz="20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Add subtitle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5260616" y="1749732"/>
            <a:ext cx="914400" cy="914400"/>
          </a:xfrm>
        </p:spPr>
        <p:txBody>
          <a:bodyPr>
            <a:normAutofit/>
          </a:bodyPr>
          <a:lstStyle>
            <a:lvl1pPr marL="0" indent="0" algn="ctr">
              <a:buNone/>
              <a:defRPr sz="1200"/>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6364549" y="1877962"/>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3" name="Picture Placeholder 30">
            <a:extLst>
              <a:ext uri="{FF2B5EF4-FFF2-40B4-BE49-F238E27FC236}">
                <a16:creationId xmlns:a16="http://schemas.microsoft.com/office/drawing/2014/main" id="{B6BA8D7D-BBDF-6842-52E2-26BE7BD4B4DE}"/>
              </a:ext>
            </a:extLst>
          </p:cNvPr>
          <p:cNvSpPr>
            <a:spLocks noGrp="1"/>
          </p:cNvSpPr>
          <p:nvPr>
            <p:ph type="pic" sz="quarter" idx="17"/>
          </p:nvPr>
        </p:nvSpPr>
        <p:spPr>
          <a:xfrm>
            <a:off x="5260616" y="3136491"/>
            <a:ext cx="914400" cy="914400"/>
          </a:xfrm>
        </p:spPr>
        <p:txBody>
          <a:bodyPr>
            <a:normAutofit/>
          </a:bodyPr>
          <a:lstStyle>
            <a:lvl1pPr marL="0" indent="0" algn="ctr">
              <a:buNone/>
              <a:defRPr sz="1200"/>
            </a:lvl1pPr>
          </a:lstStyle>
          <a:p>
            <a:r>
              <a:rPr lang="en-US"/>
              <a:t>Click icon to add picture</a:t>
            </a:r>
          </a:p>
        </p:txBody>
      </p:sp>
      <p:sp>
        <p:nvSpPr>
          <p:cNvPr id="13" name="Text Placeholder 13">
            <a:extLst>
              <a:ext uri="{FF2B5EF4-FFF2-40B4-BE49-F238E27FC236}">
                <a16:creationId xmlns:a16="http://schemas.microsoft.com/office/drawing/2014/main" id="{D7EED23F-2C80-CBC0-124A-91B34EAC31C7}"/>
              </a:ext>
            </a:extLst>
          </p:cNvPr>
          <p:cNvSpPr>
            <a:spLocks noGrp="1"/>
          </p:cNvSpPr>
          <p:nvPr>
            <p:ph type="body" sz="quarter" idx="13" hasCustomPrompt="1"/>
          </p:nvPr>
        </p:nvSpPr>
        <p:spPr>
          <a:xfrm>
            <a:off x="6364549" y="3244646"/>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4" name="Picture Placeholder 30">
            <a:extLst>
              <a:ext uri="{FF2B5EF4-FFF2-40B4-BE49-F238E27FC236}">
                <a16:creationId xmlns:a16="http://schemas.microsoft.com/office/drawing/2014/main" id="{B285BD9D-24CC-50AA-05B8-39DBBCC0EA54}"/>
              </a:ext>
            </a:extLst>
          </p:cNvPr>
          <p:cNvSpPr>
            <a:spLocks noGrp="1"/>
          </p:cNvSpPr>
          <p:nvPr>
            <p:ph type="pic" sz="quarter" idx="18"/>
          </p:nvPr>
        </p:nvSpPr>
        <p:spPr>
          <a:xfrm>
            <a:off x="5260616" y="4450151"/>
            <a:ext cx="914400" cy="914400"/>
          </a:xfrm>
        </p:spPr>
        <p:txBody>
          <a:bodyPr>
            <a:normAutofit/>
          </a:bodyPr>
          <a:lstStyle>
            <a:lvl1pPr marL="0" indent="0" algn="ctr">
              <a:buNone/>
              <a:defRPr sz="1200"/>
            </a:lvl1pPr>
          </a:lstStyle>
          <a:p>
            <a:r>
              <a:rPr lang="en-US"/>
              <a:t>Click icon to add picture</a:t>
            </a:r>
          </a:p>
        </p:txBody>
      </p:sp>
      <p:sp>
        <p:nvSpPr>
          <p:cNvPr id="24" name="Text Placeholder 13">
            <a:extLst>
              <a:ext uri="{FF2B5EF4-FFF2-40B4-BE49-F238E27FC236}">
                <a16:creationId xmlns:a16="http://schemas.microsoft.com/office/drawing/2014/main" id="{2A278560-5EC9-91F3-0DF2-A947D892A580}"/>
              </a:ext>
            </a:extLst>
          </p:cNvPr>
          <p:cNvSpPr>
            <a:spLocks noGrp="1"/>
          </p:cNvSpPr>
          <p:nvPr>
            <p:ph type="body" sz="quarter" idx="14" hasCustomPrompt="1"/>
          </p:nvPr>
        </p:nvSpPr>
        <p:spPr>
          <a:xfrm>
            <a:off x="6364549" y="4558306"/>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4842252" y="5994209"/>
            <a:ext cx="5933284" cy="365125"/>
          </a:xfrm>
          <a:prstGeom prst="rect">
            <a:avLst/>
          </a:prstGeom>
        </p:spPr>
        <p:txBody>
          <a:bodyPr vert="horz" lIns="91440" tIns="45720" rIns="91440" bIns="45720" rtlCol="0" anchor="ctr"/>
          <a:lstStyle>
            <a:lvl1pPr algn="ctr">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0322" y="408568"/>
            <a:ext cx="4238625" cy="2751130"/>
          </a:xfrm>
          <a:ln w="12700">
            <a:solidFill>
              <a:schemeClr val="bg1"/>
            </a:solidFill>
          </a:ln>
        </p:spPr>
        <p:txBody>
          <a:bodyPr tIns="0" bIns="0" anchor="ctr"/>
          <a:lstStyle>
            <a:lvl1pPr algn="ctr">
              <a:lnSpc>
                <a:spcPct val="100000"/>
              </a:lnSpc>
              <a:defRPr sz="4000" b="1"/>
            </a:lvl1pPr>
          </a:lstStyle>
          <a:p>
            <a:r>
              <a:rPr lang="en-US"/>
              <a:t>Add title here</a:t>
            </a:r>
          </a:p>
        </p:txBody>
      </p:sp>
    </p:spTree>
    <p:extLst>
      <p:ext uri="{BB962C8B-B14F-4D97-AF65-F5344CB8AC3E}">
        <p14:creationId xmlns:p14="http://schemas.microsoft.com/office/powerpoint/2010/main" val="273132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9551DA-AB5E-4A9C-38E9-26E265447B92}"/>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6AA070F-54CD-7244-E817-D1EEAEAE37D4}"/>
                </a:ext>
              </a:extLst>
            </p:cNvPr>
            <p:cNvCxnSpPr>
              <a:cxnSpLocks/>
            </p:cNvCxnSpPr>
            <p:nvPr userDrawn="1"/>
          </p:nvCxnSpPr>
          <p:spPr>
            <a:xfrm>
              <a:off x="4718957"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AF797-9409-ECDA-DB46-07EC4F37F60E}"/>
                </a:ext>
              </a:extLst>
            </p:cNvPr>
            <p:cNvCxnSpPr/>
            <p:nvPr userDrawn="1"/>
          </p:nvCxnSpPr>
          <p:spPr>
            <a:xfrm>
              <a:off x="10863943"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757E85-6B04-10B8-38D8-C7DD17EA911F}"/>
                </a:ext>
              </a:extLst>
            </p:cNvPr>
            <p:cNvCxnSpPr>
              <a:cxnSpLocks/>
            </p:cNvCxnSpPr>
            <p:nvPr userDrawn="1"/>
          </p:nvCxnSpPr>
          <p:spPr>
            <a:xfrm flipH="1">
              <a:off x="4718952" y="1281179"/>
              <a:ext cx="6991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18957" y="5878287"/>
              <a:ext cx="69913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18272" y="393646"/>
            <a:ext cx="6955946" cy="867815"/>
          </a:xfrm>
        </p:spPr>
        <p:txBody>
          <a:bodyPr tIns="0" bIns="0" anchor="ctr"/>
          <a:lstStyle>
            <a:lvl1pPr algn="ctr">
              <a:lnSpc>
                <a:spcPct val="100000"/>
              </a:lnSpc>
              <a:defRPr sz="4000" b="1"/>
            </a:lvl1pPr>
          </a:lstStyle>
          <a:p>
            <a:r>
              <a:rPr lang="en-US"/>
              <a:t>Add title here</a:t>
            </a:r>
          </a:p>
        </p:txBody>
      </p:sp>
      <p:sp>
        <p:nvSpPr>
          <p:cNvPr id="9" name="Picture Placeholder 28">
            <a:extLst>
              <a:ext uri="{FF2B5EF4-FFF2-40B4-BE49-F238E27FC236}">
                <a16:creationId xmlns:a16="http://schemas.microsoft.com/office/drawing/2014/main" id="{1508BA2B-29F0-302A-67E4-832208984606}"/>
              </a:ext>
            </a:extLst>
          </p:cNvPr>
          <p:cNvSpPr>
            <a:spLocks noGrp="1"/>
          </p:cNvSpPr>
          <p:nvPr>
            <p:ph type="pic" sz="quarter" idx="16"/>
          </p:nvPr>
        </p:nvSpPr>
        <p:spPr>
          <a:xfrm>
            <a:off x="489199" y="413364"/>
            <a:ext cx="4238625" cy="3356579"/>
          </a:xfrm>
          <a:ln w="12700">
            <a:solidFill>
              <a:schemeClr val="bg1"/>
            </a:solidFill>
          </a:ln>
        </p:spPr>
        <p:txBody>
          <a:bodyPr/>
          <a:lstStyle>
            <a:lvl1pPr marL="0" indent="0" algn="ctr">
              <a:buNone/>
              <a:defRPr/>
            </a:lvl1pPr>
          </a:lstStyle>
          <a:p>
            <a:r>
              <a:rPr lang="en-US"/>
              <a:t>Click icon to add picture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89199" y="3765754"/>
            <a:ext cx="4238625" cy="2678881"/>
          </a:xfrm>
          <a:ln w="12700">
            <a:solidFill>
              <a:schemeClr val="bg1"/>
            </a:solidFill>
          </a:ln>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5279922" y="1877961"/>
            <a:ext cx="6066499" cy="3698859"/>
          </a:xfrm>
        </p:spPr>
        <p:txBody>
          <a:bodyPr anchor="t">
            <a:normAutofit/>
          </a:bodyPr>
          <a:lstStyle>
            <a:lvl1pPr marL="285750" indent="-285750" algn="l">
              <a:spcBef>
                <a:spcPts val="0"/>
              </a:spcBef>
              <a:spcAft>
                <a:spcPts val="1200"/>
              </a:spcAft>
              <a:buFont typeface="Arial" panose="020B0604020202020204" pitchFamily="34" charset="0"/>
              <a:buChar char="•"/>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4842252" y="5994209"/>
            <a:ext cx="5933284" cy="365125"/>
          </a:xfrm>
          <a:prstGeom prst="rect">
            <a:avLst/>
          </a:prstGeom>
        </p:spPr>
        <p:txBody>
          <a:bodyPr vert="horz" lIns="91440" tIns="45720" rIns="91440" bIns="45720" rtlCol="0" anchor="ctr"/>
          <a:lstStyle>
            <a:lvl1pPr algn="ctr">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488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Focus Point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0AA671-B458-75A5-FEDC-88210D8224F2}"/>
              </a:ext>
              <a:ext uri="{C183D7F6-B498-43B3-948B-1728B52AA6E4}">
                <adec:decorative xmlns:adec="http://schemas.microsoft.com/office/drawing/2017/decorative" val="1"/>
              </a:ext>
            </a:extLst>
          </p:cNvPr>
          <p:cNvGrpSpPr/>
          <p:nvPr userDrawn="1"/>
        </p:nvGrpSpPr>
        <p:grpSpPr>
          <a:xfrm>
            <a:off x="472440" y="393648"/>
            <a:ext cx="11247120" cy="6070705"/>
            <a:chOff x="472440" y="393648"/>
            <a:chExt cx="11247120" cy="6070705"/>
          </a:xfrm>
        </p:grpSpPr>
        <p:grpSp>
          <p:nvGrpSpPr>
            <p:cNvPr id="16" name="Group 15">
              <a:extLst>
                <a:ext uri="{FF2B5EF4-FFF2-40B4-BE49-F238E27FC236}">
                  <a16:creationId xmlns:a16="http://schemas.microsoft.com/office/drawing/2014/main" id="{D8070B43-A554-EF44-F090-0152A26B670B}"/>
                </a:ext>
              </a:extLst>
            </p:cNvPr>
            <p:cNvGrpSpPr/>
            <p:nvPr userDrawn="1"/>
          </p:nvGrpSpPr>
          <p:grpSpPr>
            <a:xfrm>
              <a:off x="4449018" y="3035782"/>
              <a:ext cx="3216339" cy="2488545"/>
              <a:chOff x="4493183" y="3035782"/>
              <a:chExt cx="3216339" cy="2488545"/>
            </a:xfrm>
          </p:grpSpPr>
          <p:sp>
            <p:nvSpPr>
              <p:cNvPr id="13" name="Rectangle: Rounded Corners 12">
                <a:extLst>
                  <a:ext uri="{FF2B5EF4-FFF2-40B4-BE49-F238E27FC236}">
                    <a16:creationId xmlns:a16="http://schemas.microsoft.com/office/drawing/2014/main" id="{35F32AC8-D0FB-5633-A246-97E5484338E2}"/>
                  </a:ext>
                </a:extLst>
              </p:cNvPr>
              <p:cNvSpPr/>
              <p:nvPr userDrawn="1"/>
            </p:nvSpPr>
            <p:spPr>
              <a:xfrm>
                <a:off x="4503887" y="3035782"/>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2655351-4CA5-7030-797E-8AD884256DEB}"/>
                  </a:ext>
                </a:extLst>
              </p:cNvPr>
              <p:cNvSpPr/>
              <p:nvPr userDrawn="1"/>
            </p:nvSpPr>
            <p:spPr>
              <a:xfrm>
                <a:off x="4493183" y="4476208"/>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F115498-45E0-83E4-6C2A-B0F8598CC349}"/>
                </a:ext>
              </a:extLst>
            </p:cNvPr>
            <p:cNvCxnSpPr>
              <a:cxnSpLocks/>
            </p:cNvCxnSpPr>
            <p:nvPr userDrawn="1"/>
          </p:nvCxnSpPr>
          <p:spPr>
            <a:xfrm flipH="1">
              <a:off x="472440" y="1291011"/>
              <a:ext cx="11247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CE35A2D-88FA-6FF8-0B67-6386DECEFBD0}"/>
                </a:ext>
              </a:extLst>
            </p:cNvPr>
            <p:cNvGrpSpPr/>
            <p:nvPr userDrawn="1"/>
          </p:nvGrpSpPr>
          <p:grpSpPr>
            <a:xfrm>
              <a:off x="481694" y="1300843"/>
              <a:ext cx="11228613" cy="5163510"/>
              <a:chOff x="481693" y="1300843"/>
              <a:chExt cx="11228613" cy="5163510"/>
            </a:xfrm>
          </p:grpSpPr>
          <p:cxnSp>
            <p:nvCxnSpPr>
              <p:cNvPr id="24" name="Straight Connector 23">
                <a:extLst>
                  <a:ext uri="{FF2B5EF4-FFF2-40B4-BE49-F238E27FC236}">
                    <a16:creationId xmlns:a16="http://schemas.microsoft.com/office/drawing/2014/main" id="{2C4006F0-8F76-A8D3-67AF-77573E5C34BC}"/>
                  </a:ext>
                </a:extLst>
              </p:cNvPr>
              <p:cNvCxnSpPr>
                <a:cxnSpLocks/>
              </p:cNvCxnSpPr>
              <p:nvPr userDrawn="1"/>
            </p:nvCxnSpPr>
            <p:spPr>
              <a:xfrm>
                <a:off x="4034129" y="1300843"/>
                <a:ext cx="0" cy="5163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515FE9-A175-C681-A291-4676AEF27BF3}"/>
                  </a:ext>
                </a:extLst>
              </p:cNvPr>
              <p:cNvCxnSpPr>
                <a:cxnSpLocks/>
              </p:cNvCxnSpPr>
              <p:nvPr userDrawn="1"/>
            </p:nvCxnSpPr>
            <p:spPr>
              <a:xfrm>
                <a:off x="8157873" y="1300843"/>
                <a:ext cx="0" cy="51373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3" y="1300843"/>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1692" y="423142"/>
            <a:ext cx="11192526" cy="837489"/>
          </a:xfrm>
        </p:spPr>
        <p:txBody>
          <a:bodyPr tIns="0" bIns="0" anchor="ctr"/>
          <a:lstStyle>
            <a:lvl1pPr algn="ctr">
              <a:lnSpc>
                <a:spcPct val="100000"/>
              </a:lnSpc>
              <a:defRPr sz="2800" b="0"/>
            </a:lvl1pPr>
          </a:lstStyle>
          <a:p>
            <a:r>
              <a:rPr lang="en-US"/>
              <a:t>Add title here</a:t>
            </a:r>
          </a:p>
        </p:txBody>
      </p:sp>
      <p:sp>
        <p:nvSpPr>
          <p:cNvPr id="8" name="Picture Placeholder 28">
            <a:extLst>
              <a:ext uri="{FF2B5EF4-FFF2-40B4-BE49-F238E27FC236}">
                <a16:creationId xmlns:a16="http://schemas.microsoft.com/office/drawing/2014/main" id="{768BF372-EE3D-B6C9-DBFD-32FAA3C73BD3}"/>
              </a:ext>
            </a:extLst>
          </p:cNvPr>
          <p:cNvSpPr>
            <a:spLocks noGrp="1"/>
          </p:cNvSpPr>
          <p:nvPr>
            <p:ph type="pic" sz="quarter" idx="16"/>
          </p:nvPr>
        </p:nvSpPr>
        <p:spPr>
          <a:xfrm>
            <a:off x="511768" y="1310640"/>
            <a:ext cx="3505938" cy="5124217"/>
          </a:xfrm>
          <a:ln w="12700">
            <a:noFill/>
          </a:ln>
        </p:spPr>
        <p:txBody>
          <a:bodyPr/>
          <a:lstStyle>
            <a:lvl1pPr marL="0" indent="0" algn="ctr">
              <a:buNone/>
              <a:defRPr/>
            </a:lvl1pPr>
          </a:lstStyle>
          <a:p>
            <a:r>
              <a:rPr lang="en-US"/>
              <a:t>Click icon to add picture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624200" y="6102362"/>
            <a:ext cx="3264218" cy="272756"/>
          </a:xfrm>
          <a:prstGeom prst="rect">
            <a:avLst/>
          </a:prstGeom>
        </p:spPr>
        <p:txBody>
          <a:bodyPr vert="horz" lIns="91440" tIns="45720" rIns="91440" bIns="45720" rtlCol="0" anchor="ctr"/>
          <a:lstStyle>
            <a:lvl1pPr algn="l">
              <a:defRPr sz="900" cap="all">
                <a:solidFill>
                  <a:schemeClr val="bg1"/>
                </a:solidFill>
              </a:defRPr>
            </a:lvl1pPr>
          </a:lstStyle>
          <a:p>
            <a:r>
              <a:rPr lang="en-US"/>
              <a:t>footer</a:t>
            </a:r>
          </a:p>
        </p:txBody>
      </p:sp>
      <p:sp>
        <p:nvSpPr>
          <p:cNvPr id="17" name="Text Placeholder 13">
            <a:extLst>
              <a:ext uri="{FF2B5EF4-FFF2-40B4-BE49-F238E27FC236}">
                <a16:creationId xmlns:a16="http://schemas.microsoft.com/office/drawing/2014/main" id="{5A131435-86E8-B8C3-7DA2-65F5A5EAB1F6}"/>
              </a:ext>
            </a:extLst>
          </p:cNvPr>
          <p:cNvSpPr>
            <a:spLocks noGrp="1"/>
          </p:cNvSpPr>
          <p:nvPr>
            <p:ph type="body" sz="quarter" idx="19" hasCustomPrompt="1"/>
          </p:nvPr>
        </p:nvSpPr>
        <p:spPr>
          <a:xfrm>
            <a:off x="4454370" y="1402746"/>
            <a:ext cx="3205635" cy="1048120"/>
          </a:xfrm>
          <a:prstGeom prst="rect">
            <a:avLst/>
          </a:prstGeom>
          <a:noFill/>
          <a:ln w="22225">
            <a:noFill/>
          </a:ln>
        </p:spPr>
        <p:txBody>
          <a:bodyPr anchor="ctr">
            <a:normAutofit/>
          </a:bodyPr>
          <a:lstStyle>
            <a:lvl1pPr marL="0" indent="0" algn="ctr">
              <a:spcBef>
                <a:spcPts val="0"/>
              </a:spcBef>
              <a:spcAft>
                <a:spcPts val="1200"/>
              </a:spcAft>
              <a:buFont typeface="Arial" panose="020B0604020202020204" pitchFamily="34" charset="0"/>
              <a:buNone/>
              <a:defRPr sz="2000" b="1" cap="all" baseline="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4867485" y="2536721"/>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0" name="Text Placeholder 13">
            <a:extLst>
              <a:ext uri="{FF2B5EF4-FFF2-40B4-BE49-F238E27FC236}">
                <a16:creationId xmlns:a16="http://schemas.microsoft.com/office/drawing/2014/main" id="{B0DE4F42-71D8-6F18-9C5A-EC7A4B0C6C83}"/>
              </a:ext>
            </a:extLst>
          </p:cNvPr>
          <p:cNvSpPr>
            <a:spLocks noGrp="1"/>
          </p:cNvSpPr>
          <p:nvPr>
            <p:ph type="body" sz="quarter" idx="17" hasCustomPrompt="1"/>
          </p:nvPr>
        </p:nvSpPr>
        <p:spPr>
          <a:xfrm>
            <a:off x="4867485" y="3753589"/>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2" name="Text Placeholder 13">
            <a:extLst>
              <a:ext uri="{FF2B5EF4-FFF2-40B4-BE49-F238E27FC236}">
                <a16:creationId xmlns:a16="http://schemas.microsoft.com/office/drawing/2014/main" id="{1987EDF9-4ED4-5490-17AF-99478B543C2D}"/>
              </a:ext>
            </a:extLst>
          </p:cNvPr>
          <p:cNvSpPr>
            <a:spLocks noGrp="1"/>
          </p:cNvSpPr>
          <p:nvPr>
            <p:ph type="body" sz="quarter" idx="18" hasCustomPrompt="1"/>
          </p:nvPr>
        </p:nvSpPr>
        <p:spPr>
          <a:xfrm>
            <a:off x="4867485" y="4970457"/>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8170607" y="1314450"/>
            <a:ext cx="3513444" cy="5120408"/>
          </a:xfrm>
          <a:ln w="12700">
            <a:noFill/>
          </a:ln>
        </p:spPr>
        <p:txBody>
          <a:bodyPr/>
          <a:lstStyle>
            <a:lvl1pPr marL="0" indent="0" algn="ctr">
              <a:buNone/>
              <a:defRPr/>
            </a:lvl1pPr>
          </a:lstStyle>
          <a:p>
            <a:r>
              <a:rPr lang="en-US"/>
              <a:t>Click icon to add picture</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1168661" y="6092534"/>
            <a:ext cx="474545" cy="272756"/>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62159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cus Point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88FB69-6A93-1165-DBF9-B08593CF2D73}"/>
              </a:ext>
              <a:ext uri="{C183D7F6-B498-43B3-948B-1728B52AA6E4}">
                <adec:decorative xmlns:adec="http://schemas.microsoft.com/office/drawing/2017/decorative" val="1"/>
              </a:ext>
            </a:extLst>
          </p:cNvPr>
          <p:cNvGrpSpPr/>
          <p:nvPr userDrawn="1"/>
        </p:nvGrpSpPr>
        <p:grpSpPr>
          <a:xfrm>
            <a:off x="481684" y="393647"/>
            <a:ext cx="11228624" cy="6070706"/>
            <a:chOff x="481684" y="393647"/>
            <a:chExt cx="11228624" cy="6070706"/>
          </a:xfrm>
        </p:grpSpPr>
        <p:sp>
          <p:nvSpPr>
            <p:cNvPr id="3" name="Rectangle 2">
              <a:extLst>
                <a:ext uri="{FF2B5EF4-FFF2-40B4-BE49-F238E27FC236}">
                  <a16:creationId xmlns:a16="http://schemas.microsoft.com/office/drawing/2014/main" id="{1E3FE074-831A-0B85-0AD4-E42448E535B2}"/>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AA8433C-5928-3201-B929-9809BC390260}"/>
                </a:ext>
              </a:extLst>
            </p:cNvPr>
            <p:cNvCxnSpPr>
              <a:cxnSpLocks/>
            </p:cNvCxnSpPr>
            <p:nvPr userDrawn="1"/>
          </p:nvCxnSpPr>
          <p:spPr>
            <a:xfrm flipH="1">
              <a:off x="3726180" y="1300843"/>
              <a:ext cx="79841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91CA17-2FF6-F3C2-2E78-030072AE1E8C}"/>
                </a:ext>
              </a:extLst>
            </p:cNvPr>
            <p:cNvCxnSpPr>
              <a:cxnSpLocks/>
            </p:cNvCxnSpPr>
            <p:nvPr userDrawn="1"/>
          </p:nvCxnSpPr>
          <p:spPr>
            <a:xfrm>
              <a:off x="3726180"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360D2-FD77-4587-2725-382B41D5C87B}"/>
                </a:ext>
              </a:extLst>
            </p:cNvPr>
            <p:cNvCxnSpPr>
              <a:cxnSpLocks/>
            </p:cNvCxnSpPr>
            <p:nvPr userDrawn="1"/>
          </p:nvCxnSpPr>
          <p:spPr>
            <a:xfrm>
              <a:off x="481684" y="5878287"/>
              <a:ext cx="112286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8B16A6-C3DD-6DF0-14F1-2181171658A2}"/>
                </a:ext>
              </a:extLst>
            </p:cNvPr>
            <p:cNvCxnSpPr>
              <a:cxnSpLocks/>
            </p:cNvCxnSpPr>
            <p:nvPr userDrawn="1"/>
          </p:nvCxnSpPr>
          <p:spPr>
            <a:xfrm>
              <a:off x="6386830" y="1300843"/>
              <a:ext cx="0" cy="4577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1B593-AEAF-46CF-9D54-9A953D102CB4}"/>
                </a:ext>
              </a:extLst>
            </p:cNvPr>
            <p:cNvCxnSpPr>
              <a:cxnSpLocks/>
            </p:cNvCxnSpPr>
            <p:nvPr userDrawn="1"/>
          </p:nvCxnSpPr>
          <p:spPr>
            <a:xfrm>
              <a:off x="9056580" y="1300843"/>
              <a:ext cx="0" cy="4577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F028DD-DB18-678A-9B3E-08377E00AAC0}"/>
                </a:ext>
              </a:extLst>
            </p:cNvPr>
            <p:cNvCxnSpPr>
              <a:cxnSpLocks/>
            </p:cNvCxnSpPr>
            <p:nvPr userDrawn="1"/>
          </p:nvCxnSpPr>
          <p:spPr>
            <a:xfrm flipH="1">
              <a:off x="3717081" y="3567922"/>
              <a:ext cx="79841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2582" y="393646"/>
            <a:ext cx="3260519" cy="5484640"/>
          </a:xfrm>
        </p:spPr>
        <p:txBody>
          <a:bodyPr tIns="0" bIns="0" anchor="ctr"/>
          <a:lstStyle>
            <a:lvl1pPr algn="ctr">
              <a:lnSpc>
                <a:spcPct val="100000"/>
              </a:lnSpc>
              <a:defRPr sz="4000" b="1"/>
            </a:lvl1pPr>
          </a:lstStyle>
          <a:p>
            <a:r>
              <a:rPr lang="en-US"/>
              <a:t>Add title 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3765355" y="403472"/>
            <a:ext cx="7916188" cy="862432"/>
          </a:xfrm>
          <a:prstGeom prst="roundRect">
            <a:avLst>
              <a:gd name="adj" fmla="val 0"/>
            </a:avLst>
          </a:prstGeom>
          <a:noFill/>
          <a:ln w="25400">
            <a:noFill/>
          </a:ln>
        </p:spPr>
        <p:txBody>
          <a:bodyPr tIns="0" bIns="0" anchor="ctr">
            <a:noAutofit/>
          </a:bodyPr>
          <a:lstStyle>
            <a:lvl1pPr marL="0" indent="0" algn="ctr">
              <a:buNone/>
              <a:defRPr sz="28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a:t>Add subtitle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4328501" y="1797062"/>
            <a:ext cx="1371600" cy="1371600"/>
          </a:xfrm>
        </p:spPr>
        <p:txBody>
          <a:bodyPr>
            <a:noAutofit/>
          </a:bodyPr>
          <a:lstStyle>
            <a:lvl1pPr marL="0" indent="0" algn="ctr">
              <a:buNone/>
              <a:defRPr sz="1200"/>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6617112" y="1848465"/>
            <a:ext cx="2202425" cy="1320193"/>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3" name="Picture Placeholder 30">
            <a:extLst>
              <a:ext uri="{FF2B5EF4-FFF2-40B4-BE49-F238E27FC236}">
                <a16:creationId xmlns:a16="http://schemas.microsoft.com/office/drawing/2014/main" id="{8104E534-50EC-8AA3-6CBA-04C9C718619B}"/>
              </a:ext>
            </a:extLst>
          </p:cNvPr>
          <p:cNvSpPr>
            <a:spLocks noGrp="1"/>
          </p:cNvSpPr>
          <p:nvPr>
            <p:ph type="pic" sz="quarter" idx="20"/>
          </p:nvPr>
        </p:nvSpPr>
        <p:spPr>
          <a:xfrm>
            <a:off x="9702192" y="1797058"/>
            <a:ext cx="1371600" cy="1371600"/>
          </a:xfrm>
        </p:spPr>
        <p:txBody>
          <a:bodyPr>
            <a:noAutofit/>
          </a:bodyPr>
          <a:lstStyle>
            <a:lvl1pPr marL="0" indent="0" algn="ctr">
              <a:buNone/>
              <a:defRPr sz="1200"/>
            </a:lvl1pPr>
          </a:lstStyle>
          <a:p>
            <a:r>
              <a:rPr lang="en-US"/>
              <a:t>Click icon to add picture</a:t>
            </a:r>
          </a:p>
        </p:txBody>
      </p:sp>
      <p:sp>
        <p:nvSpPr>
          <p:cNvPr id="20" name="Text Placeholder 13">
            <a:extLst>
              <a:ext uri="{FF2B5EF4-FFF2-40B4-BE49-F238E27FC236}">
                <a16:creationId xmlns:a16="http://schemas.microsoft.com/office/drawing/2014/main" id="{DB5476F6-55CD-2278-07A7-62ED02C00C19}"/>
              </a:ext>
            </a:extLst>
          </p:cNvPr>
          <p:cNvSpPr>
            <a:spLocks noGrp="1"/>
          </p:cNvSpPr>
          <p:nvPr>
            <p:ph type="body" sz="quarter" idx="17" hasCustomPrompt="1"/>
          </p:nvPr>
        </p:nvSpPr>
        <p:spPr>
          <a:xfrm>
            <a:off x="3908318" y="3909075"/>
            <a:ext cx="2296356" cy="1745427"/>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2" name="Picture Placeholder 30">
            <a:extLst>
              <a:ext uri="{FF2B5EF4-FFF2-40B4-BE49-F238E27FC236}">
                <a16:creationId xmlns:a16="http://schemas.microsoft.com/office/drawing/2014/main" id="{35789C28-53CB-4473-F779-107B46AEEBDA}"/>
              </a:ext>
            </a:extLst>
          </p:cNvPr>
          <p:cNvSpPr>
            <a:spLocks noGrp="1"/>
          </p:cNvSpPr>
          <p:nvPr>
            <p:ph type="pic" sz="quarter" idx="19"/>
          </p:nvPr>
        </p:nvSpPr>
        <p:spPr>
          <a:xfrm>
            <a:off x="7099162" y="3952693"/>
            <a:ext cx="1371600" cy="1371600"/>
          </a:xfrm>
        </p:spPr>
        <p:txBody>
          <a:bodyPr>
            <a:noAutofit/>
          </a:bodyPr>
          <a:lstStyle>
            <a:lvl1pPr marL="0" indent="0" algn="ctr">
              <a:buNone/>
              <a:defRPr sz="1200"/>
            </a:lvl1pPr>
          </a:lstStyle>
          <a:p>
            <a:r>
              <a:rPr lang="en-US"/>
              <a:t>Click icon to add picture</a:t>
            </a:r>
          </a:p>
        </p:txBody>
      </p:sp>
      <p:sp>
        <p:nvSpPr>
          <p:cNvPr id="21" name="Text Placeholder 13">
            <a:extLst>
              <a:ext uri="{FF2B5EF4-FFF2-40B4-BE49-F238E27FC236}">
                <a16:creationId xmlns:a16="http://schemas.microsoft.com/office/drawing/2014/main" id="{95492A24-37AC-C8FF-FE2A-EE13D2C3FC27}"/>
              </a:ext>
            </a:extLst>
          </p:cNvPr>
          <p:cNvSpPr>
            <a:spLocks noGrp="1"/>
          </p:cNvSpPr>
          <p:nvPr>
            <p:ph type="body" sz="quarter" idx="18" hasCustomPrompt="1"/>
          </p:nvPr>
        </p:nvSpPr>
        <p:spPr>
          <a:xfrm>
            <a:off x="9236879" y="3909075"/>
            <a:ext cx="2296356" cy="1745427"/>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70272" y="5983423"/>
            <a:ext cx="3097071" cy="365125"/>
          </a:xfrm>
          <a:prstGeom prst="rect">
            <a:avLst/>
          </a:prstGeom>
        </p:spPr>
        <p:txBody>
          <a:bodyPr vert="horz" lIns="91440" tIns="45720" rIns="91440" bIns="45720" rtlCol="0" anchor="ctr"/>
          <a:lstStyle>
            <a:lvl1pPr algn="ctr">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3824749" y="5983423"/>
            <a:ext cx="7728153"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28339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032EDE-70AC-8A1B-FDCC-E78CADAAE010}"/>
              </a:ext>
              <a:ext uri="{C183D7F6-B498-43B3-948B-1728B52AA6E4}">
                <adec:decorative xmlns:adec="http://schemas.microsoft.com/office/drawing/2017/decorative" val="1"/>
              </a:ext>
            </a:extLst>
          </p:cNvPr>
          <p:cNvGrpSpPr/>
          <p:nvPr userDrawn="1"/>
        </p:nvGrpSpPr>
        <p:grpSpPr>
          <a:xfrm>
            <a:off x="481693" y="393647"/>
            <a:ext cx="11234963" cy="6070706"/>
            <a:chOff x="481693" y="393647"/>
            <a:chExt cx="11234963" cy="6070706"/>
          </a:xfrm>
        </p:grpSpPr>
        <p:sp>
          <p:nvSpPr>
            <p:cNvPr id="3" name="Rectangle 2">
              <a:extLst>
                <a:ext uri="{FF2B5EF4-FFF2-40B4-BE49-F238E27FC236}">
                  <a16:creationId xmlns:a16="http://schemas.microsoft.com/office/drawing/2014/main" id="{EB576B25-0313-BCA2-89A4-F40505705FF4}"/>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7C9A29B-58A9-DEE3-6FDA-84D01C556C65}"/>
                </a:ext>
              </a:extLst>
            </p:cNvPr>
            <p:cNvCxnSpPr>
              <a:cxnSpLocks/>
            </p:cNvCxnSpPr>
            <p:nvPr userDrawn="1"/>
          </p:nvCxnSpPr>
          <p:spPr>
            <a:xfrm flipH="1">
              <a:off x="7266305" y="1300843"/>
              <a:ext cx="44440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C76CA7-A606-0822-24A8-12A4E989A28D}"/>
                </a:ext>
              </a:extLst>
            </p:cNvPr>
            <p:cNvCxnSpPr>
              <a:cxnSpLocks/>
            </p:cNvCxnSpPr>
            <p:nvPr userDrawn="1"/>
          </p:nvCxnSpPr>
          <p:spPr>
            <a:xfrm>
              <a:off x="7266305"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B4BC5D-AE5C-4860-D8FF-52E05CAD2A0E}"/>
                </a:ext>
              </a:extLst>
            </p:cNvPr>
            <p:cNvCxnSpPr>
              <a:cxnSpLocks/>
            </p:cNvCxnSpPr>
            <p:nvPr userDrawn="1"/>
          </p:nvCxnSpPr>
          <p:spPr>
            <a:xfrm>
              <a:off x="7266305" y="5878287"/>
              <a:ext cx="44503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B9FCC7-5BD3-AC42-56C2-547FB5ADEFC6}"/>
                </a:ext>
              </a:extLst>
            </p:cNvPr>
            <p:cNvCxnSpPr>
              <a:cxnSpLocks/>
            </p:cNvCxnSpPr>
            <p:nvPr userDrawn="1"/>
          </p:nvCxnSpPr>
          <p:spPr>
            <a:xfrm>
              <a:off x="10828655"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7327242" y="403478"/>
            <a:ext cx="4314145" cy="862423"/>
          </a:xfrm>
        </p:spPr>
        <p:txBody>
          <a:bodyPr tIns="0" bIns="0" anchor="ctr"/>
          <a:lstStyle>
            <a:lvl1pPr algn="ctr">
              <a:lnSpc>
                <a:spcPct val="100000"/>
              </a:lnSpc>
              <a:defRPr sz="2800" b="0"/>
            </a:lvl1pPr>
          </a:lstStyle>
          <a:p>
            <a:r>
              <a:rPr lang="en-US"/>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91526" y="413311"/>
            <a:ext cx="6756966" cy="6005015"/>
          </a:xfrm>
          <a:ln w="12700">
            <a:noFill/>
          </a:ln>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7327242" y="1365282"/>
            <a:ext cx="4314143" cy="4478062"/>
          </a:xfrm>
        </p:spPr>
        <p:txBody>
          <a:bodyPr lIns="457200" tIns="822960" rIns="457200" anchor="t">
            <a:normAutofit/>
          </a:bodyPr>
          <a:lstStyle>
            <a:lvl1pPr marL="0" indent="0" algn="ctr">
              <a:spcBef>
                <a:spcPts val="0"/>
              </a:spcBef>
              <a:spcAft>
                <a:spcPts val="120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7386234" y="5994209"/>
            <a:ext cx="3361358" cy="365125"/>
          </a:xfrm>
          <a:prstGeom prst="rect">
            <a:avLst/>
          </a:prstGeom>
        </p:spPr>
        <p:txBody>
          <a:bodyPr vert="horz" lIns="91440" tIns="45720" rIns="91440" bIns="45720" rtlCol="0" anchor="ctr"/>
          <a:lstStyle>
            <a:lvl1pPr algn="ctr">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861732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24329E9-A968-FB95-104A-91844CBA17ED}"/>
              </a:ext>
              <a:ext uri="{C183D7F6-B498-43B3-948B-1728B52AA6E4}">
                <adec:decorative xmlns:adec="http://schemas.microsoft.com/office/drawing/2017/decorative" val="1"/>
              </a:ext>
            </a:extLst>
          </p:cNvPr>
          <p:cNvGrpSpPr/>
          <p:nvPr userDrawn="1"/>
        </p:nvGrpSpPr>
        <p:grpSpPr>
          <a:xfrm>
            <a:off x="472440" y="393648"/>
            <a:ext cx="11247120" cy="6070705"/>
            <a:chOff x="472440" y="393648"/>
            <a:chExt cx="11247120"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F115498-45E0-83E4-6C2A-B0F8598CC349}"/>
                </a:ext>
              </a:extLst>
            </p:cNvPr>
            <p:cNvCxnSpPr>
              <a:cxnSpLocks/>
            </p:cNvCxnSpPr>
            <p:nvPr userDrawn="1"/>
          </p:nvCxnSpPr>
          <p:spPr>
            <a:xfrm flipH="1">
              <a:off x="472440" y="1291011"/>
              <a:ext cx="11247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4" y="1300843"/>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77EEC2-EC0E-1781-4321-659905F5D3E0}"/>
                </a:ext>
              </a:extLst>
            </p:cNvPr>
            <p:cNvCxnSpPr>
              <a:cxnSpLocks/>
            </p:cNvCxnSpPr>
            <p:nvPr userDrawn="1"/>
          </p:nvCxnSpPr>
          <p:spPr>
            <a:xfrm>
              <a:off x="481693" y="5878287"/>
              <a:ext cx="11234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C12EB-D748-8042-FB32-180B15CF1189}"/>
                </a:ext>
              </a:extLst>
            </p:cNvPr>
            <p:cNvCxnSpPr>
              <a:cxnSpLocks/>
            </p:cNvCxnSpPr>
            <p:nvPr userDrawn="1"/>
          </p:nvCxnSpPr>
          <p:spPr>
            <a:xfrm>
              <a:off x="6096000"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1692" y="423142"/>
            <a:ext cx="11192526" cy="898250"/>
          </a:xfrm>
        </p:spPr>
        <p:txBody>
          <a:bodyPr tIns="0" bIns="0" anchor="ctr"/>
          <a:lstStyle>
            <a:lvl1pPr algn="ctr">
              <a:lnSpc>
                <a:spcPct val="100000"/>
              </a:lnSpc>
              <a:defRPr sz="2800" b="0"/>
            </a:lvl1pPr>
          </a:lstStyle>
          <a:p>
            <a:r>
              <a:rPr lang="en-US"/>
              <a:t>Add title here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1347020" y="1992113"/>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2" name="Text Placeholder 31">
            <a:extLst>
              <a:ext uri="{FF2B5EF4-FFF2-40B4-BE49-F238E27FC236}">
                <a16:creationId xmlns:a16="http://schemas.microsoft.com/office/drawing/2014/main" id="{CCCE9902-3760-30D6-4810-136B44F0C38C}"/>
              </a:ext>
            </a:extLst>
          </p:cNvPr>
          <p:cNvSpPr>
            <a:spLocks noGrp="1"/>
          </p:cNvSpPr>
          <p:nvPr>
            <p:ph type="body" sz="quarter" idx="17" hasCustomPrompt="1"/>
          </p:nvPr>
        </p:nvSpPr>
        <p:spPr bwMode="auto">
          <a:xfrm>
            <a:off x="1484671" y="2558848"/>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3" name="Text Placeholder 13">
            <a:extLst>
              <a:ext uri="{FF2B5EF4-FFF2-40B4-BE49-F238E27FC236}">
                <a16:creationId xmlns:a16="http://schemas.microsoft.com/office/drawing/2014/main" id="{E9C3A057-F1F1-A85C-5C3E-1178CF581228}"/>
              </a:ext>
            </a:extLst>
          </p:cNvPr>
          <p:cNvSpPr>
            <a:spLocks noGrp="1"/>
          </p:cNvSpPr>
          <p:nvPr>
            <p:ph type="body" sz="quarter" idx="18" hasCustomPrompt="1"/>
          </p:nvPr>
        </p:nvSpPr>
        <p:spPr>
          <a:xfrm>
            <a:off x="4891481" y="1992113"/>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4" name="Text Placeholder 31">
            <a:extLst>
              <a:ext uri="{FF2B5EF4-FFF2-40B4-BE49-F238E27FC236}">
                <a16:creationId xmlns:a16="http://schemas.microsoft.com/office/drawing/2014/main" id="{10F6D65A-37FE-C1AE-FE7B-977A41C06821}"/>
              </a:ext>
            </a:extLst>
          </p:cNvPr>
          <p:cNvSpPr>
            <a:spLocks noGrp="1"/>
          </p:cNvSpPr>
          <p:nvPr>
            <p:ph type="body" sz="quarter" idx="19" hasCustomPrompt="1"/>
          </p:nvPr>
        </p:nvSpPr>
        <p:spPr bwMode="auto">
          <a:xfrm>
            <a:off x="5029132" y="2558848"/>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5" name="Text Placeholder 13">
            <a:extLst>
              <a:ext uri="{FF2B5EF4-FFF2-40B4-BE49-F238E27FC236}">
                <a16:creationId xmlns:a16="http://schemas.microsoft.com/office/drawing/2014/main" id="{B3A456EE-EA99-A703-7AB6-449610F60218}"/>
              </a:ext>
            </a:extLst>
          </p:cNvPr>
          <p:cNvSpPr>
            <a:spLocks noGrp="1"/>
          </p:cNvSpPr>
          <p:nvPr>
            <p:ph type="body" sz="quarter" idx="20" hasCustomPrompt="1"/>
          </p:nvPr>
        </p:nvSpPr>
        <p:spPr>
          <a:xfrm>
            <a:off x="8435942" y="1994348"/>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6" name="Text Placeholder 31">
            <a:extLst>
              <a:ext uri="{FF2B5EF4-FFF2-40B4-BE49-F238E27FC236}">
                <a16:creationId xmlns:a16="http://schemas.microsoft.com/office/drawing/2014/main" id="{2C0E7BC7-C776-FDD4-7639-0B6649572D95}"/>
              </a:ext>
            </a:extLst>
          </p:cNvPr>
          <p:cNvSpPr>
            <a:spLocks noGrp="1"/>
          </p:cNvSpPr>
          <p:nvPr>
            <p:ph type="body" sz="quarter" idx="21" hasCustomPrompt="1"/>
          </p:nvPr>
        </p:nvSpPr>
        <p:spPr bwMode="auto">
          <a:xfrm>
            <a:off x="8573593" y="2561083"/>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7" name="Text Placeholder 13">
            <a:extLst>
              <a:ext uri="{FF2B5EF4-FFF2-40B4-BE49-F238E27FC236}">
                <a16:creationId xmlns:a16="http://schemas.microsoft.com/office/drawing/2014/main" id="{0EE9A59A-DD07-2A19-A496-5B43AF272DFD}"/>
              </a:ext>
            </a:extLst>
          </p:cNvPr>
          <p:cNvSpPr>
            <a:spLocks noGrp="1"/>
          </p:cNvSpPr>
          <p:nvPr>
            <p:ph type="body" sz="quarter" idx="22" hasCustomPrompt="1"/>
          </p:nvPr>
        </p:nvSpPr>
        <p:spPr>
          <a:xfrm>
            <a:off x="3117340" y="3939132"/>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8" name="Text Placeholder 31">
            <a:extLst>
              <a:ext uri="{FF2B5EF4-FFF2-40B4-BE49-F238E27FC236}">
                <a16:creationId xmlns:a16="http://schemas.microsoft.com/office/drawing/2014/main" id="{0B3477B9-B092-AAA0-9465-B3D589AB78FA}"/>
              </a:ext>
            </a:extLst>
          </p:cNvPr>
          <p:cNvSpPr>
            <a:spLocks noGrp="1"/>
          </p:cNvSpPr>
          <p:nvPr>
            <p:ph type="body" sz="quarter" idx="23" hasCustomPrompt="1"/>
          </p:nvPr>
        </p:nvSpPr>
        <p:spPr bwMode="auto">
          <a:xfrm>
            <a:off x="3254991" y="4505867"/>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39" name="Text Placeholder 13">
            <a:extLst>
              <a:ext uri="{FF2B5EF4-FFF2-40B4-BE49-F238E27FC236}">
                <a16:creationId xmlns:a16="http://schemas.microsoft.com/office/drawing/2014/main" id="{CC03452E-A59E-6FD5-2E14-D01D1D1937F3}"/>
              </a:ext>
            </a:extLst>
          </p:cNvPr>
          <p:cNvSpPr>
            <a:spLocks noGrp="1"/>
          </p:cNvSpPr>
          <p:nvPr>
            <p:ph type="body" sz="quarter" idx="24" hasCustomPrompt="1"/>
          </p:nvPr>
        </p:nvSpPr>
        <p:spPr>
          <a:xfrm>
            <a:off x="6661801" y="3941367"/>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40" name="Text Placeholder 31">
            <a:extLst>
              <a:ext uri="{FF2B5EF4-FFF2-40B4-BE49-F238E27FC236}">
                <a16:creationId xmlns:a16="http://schemas.microsoft.com/office/drawing/2014/main" id="{F8ACFA3E-CD6D-F94F-6F9C-024B2C00278C}"/>
              </a:ext>
            </a:extLst>
          </p:cNvPr>
          <p:cNvSpPr>
            <a:spLocks noGrp="1"/>
          </p:cNvSpPr>
          <p:nvPr>
            <p:ph type="body" sz="quarter" idx="25" hasCustomPrompt="1"/>
          </p:nvPr>
        </p:nvSpPr>
        <p:spPr bwMode="auto">
          <a:xfrm>
            <a:off x="6799452" y="4508102"/>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702856" y="5990069"/>
            <a:ext cx="5255490" cy="365125"/>
          </a:xfrm>
          <a:prstGeom prst="rect">
            <a:avLst/>
          </a:prstGeom>
        </p:spPr>
        <p:txBody>
          <a:bodyPr vert="horz" lIns="91440" tIns="45720" rIns="91440" bIns="45720" rtlCol="0" anchor="ctr"/>
          <a:lstStyle>
            <a:lvl1pPr algn="ctr">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8544098" y="5990069"/>
            <a:ext cx="712974"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939063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88FB69-6A93-1165-DBF9-B08593CF2D73}"/>
              </a:ext>
              <a:ext uri="{C183D7F6-B498-43B3-948B-1728B52AA6E4}">
                <adec:decorative xmlns:adec="http://schemas.microsoft.com/office/drawing/2017/decorative" val="1"/>
              </a:ext>
            </a:extLst>
          </p:cNvPr>
          <p:cNvGrpSpPr/>
          <p:nvPr userDrawn="1"/>
        </p:nvGrpSpPr>
        <p:grpSpPr>
          <a:xfrm>
            <a:off x="481684" y="393647"/>
            <a:ext cx="11228624" cy="6070706"/>
            <a:chOff x="481684" y="393647"/>
            <a:chExt cx="11228624" cy="6070706"/>
          </a:xfrm>
        </p:grpSpPr>
        <p:sp>
          <p:nvSpPr>
            <p:cNvPr id="3" name="Rectangle 2">
              <a:extLst>
                <a:ext uri="{FF2B5EF4-FFF2-40B4-BE49-F238E27FC236}">
                  <a16:creationId xmlns:a16="http://schemas.microsoft.com/office/drawing/2014/main" id="{1E3FE074-831A-0B85-0AD4-E42448E535B2}"/>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091CA17-2FF6-F3C2-2E78-030072AE1E8C}"/>
                </a:ext>
              </a:extLst>
            </p:cNvPr>
            <p:cNvCxnSpPr>
              <a:cxnSpLocks/>
            </p:cNvCxnSpPr>
            <p:nvPr userDrawn="1"/>
          </p:nvCxnSpPr>
          <p:spPr>
            <a:xfrm>
              <a:off x="3726180"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360D2-FD77-4587-2725-382B41D5C87B}"/>
                </a:ext>
              </a:extLst>
            </p:cNvPr>
            <p:cNvCxnSpPr>
              <a:cxnSpLocks/>
            </p:cNvCxnSpPr>
            <p:nvPr userDrawn="1"/>
          </p:nvCxnSpPr>
          <p:spPr>
            <a:xfrm>
              <a:off x="481684" y="5878287"/>
              <a:ext cx="112286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2582" y="393646"/>
            <a:ext cx="3260519" cy="5484640"/>
          </a:xfrm>
        </p:spPr>
        <p:txBody>
          <a:bodyPr tIns="0" bIns="0" anchor="ctr"/>
          <a:lstStyle>
            <a:lvl1pPr algn="ctr">
              <a:lnSpc>
                <a:spcPct val="100000"/>
              </a:lnSpc>
              <a:defRPr sz="4000" b="1"/>
            </a:lvl1pPr>
          </a:lstStyle>
          <a:p>
            <a:r>
              <a:rPr lang="en-US"/>
              <a:t>Add 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4261658" y="934066"/>
            <a:ext cx="731520" cy="731520"/>
          </a:xfrm>
        </p:spPr>
        <p:txBody>
          <a:bodyPr>
            <a:noAutofit/>
          </a:bodyPr>
          <a:lstStyle>
            <a:lvl1pPr marL="0" indent="0" algn="ctr">
              <a:buNone/>
              <a:defRPr sz="1200"/>
            </a:lvl1pPr>
          </a:lstStyle>
          <a:p>
            <a:r>
              <a:rPr lang="en-US"/>
              <a:t>Click icon to add picture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5407742" y="934066"/>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8" name="Picture Placeholder 30">
            <a:extLst>
              <a:ext uri="{FF2B5EF4-FFF2-40B4-BE49-F238E27FC236}">
                <a16:creationId xmlns:a16="http://schemas.microsoft.com/office/drawing/2014/main" id="{6F57637A-A06D-900E-8535-6AA509EBDC20}"/>
              </a:ext>
            </a:extLst>
          </p:cNvPr>
          <p:cNvSpPr>
            <a:spLocks noGrp="1"/>
          </p:cNvSpPr>
          <p:nvPr>
            <p:ph type="pic" sz="quarter" idx="18"/>
          </p:nvPr>
        </p:nvSpPr>
        <p:spPr>
          <a:xfrm>
            <a:off x="4261658" y="2144633"/>
            <a:ext cx="731520" cy="731520"/>
          </a:xfrm>
        </p:spPr>
        <p:txBody>
          <a:bodyPr>
            <a:noAutofit/>
          </a:bodyPr>
          <a:lstStyle>
            <a:lvl1pPr marL="0" indent="0" algn="ctr">
              <a:buNone/>
              <a:defRPr sz="1200"/>
            </a:lvl1pPr>
          </a:lstStyle>
          <a:p>
            <a:r>
              <a:rPr lang="en-US"/>
              <a:t>Click icon to add picture</a:t>
            </a:r>
          </a:p>
        </p:txBody>
      </p:sp>
      <p:sp>
        <p:nvSpPr>
          <p:cNvPr id="6" name="Text Placeholder 13">
            <a:extLst>
              <a:ext uri="{FF2B5EF4-FFF2-40B4-BE49-F238E27FC236}">
                <a16:creationId xmlns:a16="http://schemas.microsoft.com/office/drawing/2014/main" id="{C76314CE-90DE-BC3F-0583-8887631078A5}"/>
              </a:ext>
            </a:extLst>
          </p:cNvPr>
          <p:cNvSpPr>
            <a:spLocks noGrp="1"/>
          </p:cNvSpPr>
          <p:nvPr>
            <p:ph type="body" sz="quarter" idx="17" hasCustomPrompt="1"/>
          </p:nvPr>
        </p:nvSpPr>
        <p:spPr>
          <a:xfrm>
            <a:off x="5407742" y="2078898"/>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18" name="Picture Placeholder 30">
            <a:extLst>
              <a:ext uri="{FF2B5EF4-FFF2-40B4-BE49-F238E27FC236}">
                <a16:creationId xmlns:a16="http://schemas.microsoft.com/office/drawing/2014/main" id="{5ED6CFA2-D90A-73B5-58F2-0A1095969809}"/>
              </a:ext>
            </a:extLst>
          </p:cNvPr>
          <p:cNvSpPr>
            <a:spLocks noGrp="1"/>
          </p:cNvSpPr>
          <p:nvPr>
            <p:ph type="pic" sz="quarter" idx="20"/>
          </p:nvPr>
        </p:nvSpPr>
        <p:spPr>
          <a:xfrm>
            <a:off x="4261658" y="3296662"/>
            <a:ext cx="731520" cy="731520"/>
          </a:xfrm>
        </p:spPr>
        <p:txBody>
          <a:bodyPr>
            <a:noAutofit/>
          </a:bodyPr>
          <a:lstStyle>
            <a:lvl1pPr marL="0" indent="0" algn="ctr">
              <a:buNone/>
              <a:defRPr sz="1200"/>
            </a:lvl1pPr>
          </a:lstStyle>
          <a:p>
            <a:r>
              <a:rPr lang="en-US"/>
              <a:t>Click icon to add picture</a:t>
            </a:r>
          </a:p>
        </p:txBody>
      </p:sp>
      <p:sp>
        <p:nvSpPr>
          <p:cNvPr id="13" name="Text Placeholder 13">
            <a:extLst>
              <a:ext uri="{FF2B5EF4-FFF2-40B4-BE49-F238E27FC236}">
                <a16:creationId xmlns:a16="http://schemas.microsoft.com/office/drawing/2014/main" id="{0491A95C-9334-52D0-DA80-A40E91351F1A}"/>
              </a:ext>
            </a:extLst>
          </p:cNvPr>
          <p:cNvSpPr>
            <a:spLocks noGrp="1"/>
          </p:cNvSpPr>
          <p:nvPr>
            <p:ph type="body" sz="quarter" idx="19" hasCustomPrompt="1"/>
          </p:nvPr>
        </p:nvSpPr>
        <p:spPr>
          <a:xfrm>
            <a:off x="5407742" y="3230927"/>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4" name="Picture Placeholder 30">
            <a:extLst>
              <a:ext uri="{FF2B5EF4-FFF2-40B4-BE49-F238E27FC236}">
                <a16:creationId xmlns:a16="http://schemas.microsoft.com/office/drawing/2014/main" id="{C727F284-B480-4165-FA10-5FB2EFA8D01F}"/>
              </a:ext>
            </a:extLst>
          </p:cNvPr>
          <p:cNvSpPr>
            <a:spLocks noGrp="1"/>
          </p:cNvSpPr>
          <p:nvPr>
            <p:ph type="pic" sz="quarter" idx="22"/>
          </p:nvPr>
        </p:nvSpPr>
        <p:spPr>
          <a:xfrm>
            <a:off x="4261658" y="4597186"/>
            <a:ext cx="731520" cy="731520"/>
          </a:xfrm>
        </p:spPr>
        <p:txBody>
          <a:bodyPr>
            <a:noAutofit/>
          </a:bodyPr>
          <a:lstStyle>
            <a:lvl1pPr marL="0" indent="0" algn="ctr">
              <a:buNone/>
              <a:defRPr sz="1200"/>
            </a:lvl1pPr>
          </a:lstStyle>
          <a:p>
            <a:r>
              <a:rPr lang="en-US"/>
              <a:t>Click icon to add picture</a:t>
            </a:r>
          </a:p>
        </p:txBody>
      </p:sp>
      <p:sp>
        <p:nvSpPr>
          <p:cNvPr id="19" name="Text Placeholder 13">
            <a:extLst>
              <a:ext uri="{FF2B5EF4-FFF2-40B4-BE49-F238E27FC236}">
                <a16:creationId xmlns:a16="http://schemas.microsoft.com/office/drawing/2014/main" id="{C106AB72-F782-1011-E73F-82AB10F338F7}"/>
              </a:ext>
            </a:extLst>
          </p:cNvPr>
          <p:cNvSpPr>
            <a:spLocks noGrp="1"/>
          </p:cNvSpPr>
          <p:nvPr>
            <p:ph type="body" sz="quarter" idx="21" hasCustomPrompt="1"/>
          </p:nvPr>
        </p:nvSpPr>
        <p:spPr>
          <a:xfrm>
            <a:off x="5407742" y="4363618"/>
            <a:ext cx="5958348" cy="1205135"/>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01356" y="5990069"/>
            <a:ext cx="3097071" cy="365125"/>
          </a:xfrm>
          <a:prstGeom prst="rect">
            <a:avLst/>
          </a:prstGeom>
        </p:spPr>
        <p:txBody>
          <a:bodyPr vert="horz" lIns="457200" tIns="45720" rIns="91440" bIns="45720" rtlCol="0" anchor="ctr"/>
          <a:lstStyle>
            <a:lvl1pPr algn="l">
              <a:defRPr sz="900" cap="all">
                <a:solidFill>
                  <a:schemeClr val="bg1"/>
                </a:solidFill>
              </a:defRPr>
            </a:lvl1pPr>
          </a:lstStyle>
          <a:p>
            <a:r>
              <a:rPr lang="en-US"/>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3824749" y="5990069"/>
            <a:ext cx="7728153"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033433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bg1"/>
                </a:solidFill>
              </a:defRPr>
            </a:lvl1pPr>
          </a:lstStyle>
          <a:p>
            <a:fld id="{0A7F1CA9-BED2-4756-8AEF-E0F68B0488B6}" type="datetime1">
              <a:rPr lang="en-US" smtClean="0"/>
              <a:pPr/>
              <a:t>3/26/25</a:t>
            </a:fld>
            <a:endParaRPr lang="en-US"/>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bg1"/>
                </a:solidFill>
              </a:defRPr>
            </a:lvl1pPr>
          </a:lstStyle>
          <a:p>
            <a:r>
              <a:rPr lang="en-US"/>
              <a:t>footer</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36" r:id="rId12"/>
  </p:sldLayoutIdLst>
  <p:hf hdr="0" dt="0"/>
  <p:txStyles>
    <p:titleStyle>
      <a:lvl1pPr algn="l" defTabSz="457200" rtl="0" eaLnBrk="1" latinLnBrk="0" hangingPunct="1">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800" kern="1200">
          <a:solidFill>
            <a:schemeClr val="bg1"/>
          </a:solidFill>
          <a:latin typeface="+mn-lt"/>
          <a:ea typeface="+mn-ea"/>
          <a:cs typeface="+mn-cs"/>
        </a:defRPr>
      </a:lvl1pPr>
      <a:lvl2pPr marL="609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600" kern="1200">
          <a:solidFill>
            <a:schemeClr val="bg1"/>
          </a:solidFill>
          <a:latin typeface="+mn-lt"/>
          <a:ea typeface="+mn-ea"/>
          <a:cs typeface="+mn-cs"/>
        </a:defRPr>
      </a:lvl2pPr>
      <a:lvl3pPr marL="915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400" kern="1200">
          <a:solidFill>
            <a:schemeClr val="bg1"/>
          </a:solidFill>
          <a:latin typeface="+mn-lt"/>
          <a:ea typeface="+mn-ea"/>
          <a:cs typeface="+mn-cs"/>
        </a:defRPr>
      </a:lvl3pPr>
      <a:lvl4pPr marL="1179450" indent="-171450" algn="l" defTabSz="457200" rtl="0" eaLnBrk="1" latinLnBrk="0" hangingPunct="1">
        <a:spcBef>
          <a:spcPct val="20000"/>
        </a:spcBef>
        <a:spcAft>
          <a:spcPts val="600"/>
        </a:spcAft>
        <a:buClr>
          <a:schemeClr val="bg1"/>
        </a:buClr>
        <a:buSzPct val="92000"/>
        <a:buFont typeface="Arial" panose="020B0604020202020204" pitchFamily="34" charset="0"/>
        <a:buChar char="•"/>
        <a:defRPr sz="1200" kern="1200">
          <a:solidFill>
            <a:schemeClr val="bg1"/>
          </a:solidFill>
          <a:latin typeface="+mn-lt"/>
          <a:ea typeface="+mn-ea"/>
          <a:cs typeface="+mn-cs"/>
        </a:defRPr>
      </a:lvl4pPr>
      <a:lvl5pPr marL="1539450" indent="-171450" algn="l" defTabSz="457200" rtl="0" eaLnBrk="1" latinLnBrk="0" hangingPunct="1">
        <a:spcBef>
          <a:spcPct val="20000"/>
        </a:spcBef>
        <a:spcAft>
          <a:spcPts val="600"/>
        </a:spcAft>
        <a:buClr>
          <a:schemeClr val="bg1"/>
        </a:buClr>
        <a:buSzPct val="92000"/>
        <a:buFont typeface="Arial" panose="020B0604020202020204" pitchFamily="34" charset="0"/>
        <a:buChar char="•"/>
        <a:defRPr sz="1200" kern="1200">
          <a:solidFill>
            <a:schemeClr val="bg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ommons.wikimedia.org/wiki/File:Another_Airplane!_(4676723312).jpg"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pxhere.com/en/photo/70226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pxhere.com/es/photo/1067962" TargetMode="Externa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xhere.com/vi/photo/9456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C1659CC-4590-9683-6670-EEE2A7FB4AD9}"/>
              </a:ext>
            </a:extLst>
          </p:cNvPr>
          <p:cNvPicPr>
            <a:picLocks noGrp="1" noChangeAspect="1"/>
          </p:cNvPicPr>
          <p:nvPr>
            <p:ph type="pic" sz="quarter" idx="10"/>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 uri="{837473B0-CC2E-450A-ABE3-18F120FF3D39}">
                <a1611:picAttrSrcUrl xmlns:a1611="http://schemas.microsoft.com/office/drawing/2016/11/main" r:id="rId5"/>
              </a:ext>
            </a:extLst>
          </a:blip>
          <a:srcRect l="17655" r="17655"/>
          <a:stretch/>
        </p:blipFill>
        <p:spPr>
          <a:xfrm>
            <a:off x="7885113" y="2576052"/>
            <a:ext cx="3451225" cy="2998633"/>
          </a:xfrm>
        </p:spPr>
      </p:pic>
      <p:sp>
        <p:nvSpPr>
          <p:cNvPr id="17" name="Title 16">
            <a:extLst>
              <a:ext uri="{FF2B5EF4-FFF2-40B4-BE49-F238E27FC236}">
                <a16:creationId xmlns:a16="http://schemas.microsoft.com/office/drawing/2014/main" id="{2A7A4DC1-E50C-440F-5AAD-B8FF3E74FA45}"/>
              </a:ext>
            </a:extLst>
          </p:cNvPr>
          <p:cNvSpPr>
            <a:spLocks noGrp="1"/>
          </p:cNvSpPr>
          <p:nvPr>
            <p:ph type="title"/>
          </p:nvPr>
        </p:nvSpPr>
        <p:spPr>
          <a:xfrm>
            <a:off x="327377" y="1622322"/>
            <a:ext cx="9283348" cy="3519949"/>
          </a:xfrm>
        </p:spPr>
        <p:txBody>
          <a:bodyPr/>
          <a:lstStyle/>
          <a:p>
            <a:r>
              <a:rPr lang="en-US"/>
              <a:t>Time Series Analysis of </a:t>
            </a:r>
            <a:br>
              <a:rPr lang="en-US"/>
            </a:br>
            <a:r>
              <a:rPr lang="en-US"/>
              <a:t>Air Traffic </a:t>
            </a:r>
            <a:br>
              <a:rPr lang="en-US"/>
            </a:br>
            <a:r>
              <a:rPr lang="en-US"/>
              <a:t>Data</a:t>
            </a:r>
          </a:p>
        </p:txBody>
      </p:sp>
      <p:sp>
        <p:nvSpPr>
          <p:cNvPr id="18" name="Text Placeholder 17">
            <a:extLst>
              <a:ext uri="{FF2B5EF4-FFF2-40B4-BE49-F238E27FC236}">
                <a16:creationId xmlns:a16="http://schemas.microsoft.com/office/drawing/2014/main" id="{D62CC159-4789-0E92-08AE-ECCAB12B677E}"/>
              </a:ext>
            </a:extLst>
          </p:cNvPr>
          <p:cNvSpPr>
            <a:spLocks noGrp="1"/>
          </p:cNvSpPr>
          <p:nvPr>
            <p:ph type="body" sz="quarter" idx="11"/>
          </p:nvPr>
        </p:nvSpPr>
        <p:spPr>
          <a:xfrm>
            <a:off x="6096000" y="5142271"/>
            <a:ext cx="3322638" cy="904824"/>
          </a:xfrm>
        </p:spPr>
        <p:txBody>
          <a:bodyPr/>
          <a:lstStyle/>
          <a:p>
            <a:r>
              <a:rPr lang="en-US" sz="2400" dirty="0"/>
              <a:t>Presentation By: Shreeya Sampat</a:t>
            </a:r>
          </a:p>
        </p:txBody>
      </p:sp>
      <p:sp>
        <p:nvSpPr>
          <p:cNvPr id="4" name="TextBox 3">
            <a:extLst>
              <a:ext uri="{FF2B5EF4-FFF2-40B4-BE49-F238E27FC236}">
                <a16:creationId xmlns:a16="http://schemas.microsoft.com/office/drawing/2014/main" id="{5568DE04-2452-7AB5-FED3-1A9D37F99170}"/>
              </a:ext>
            </a:extLst>
          </p:cNvPr>
          <p:cNvSpPr txBox="1"/>
          <p:nvPr/>
        </p:nvSpPr>
        <p:spPr>
          <a:xfrm>
            <a:off x="327377" y="5110133"/>
            <a:ext cx="5379740" cy="954107"/>
          </a:xfrm>
          <a:prstGeom prst="rect">
            <a:avLst/>
          </a:prstGeom>
          <a:noFill/>
        </p:spPr>
        <p:txBody>
          <a:bodyPr wrap="square">
            <a:spAutoFit/>
          </a:bodyPr>
          <a:lstStyle/>
          <a:p>
            <a:r>
              <a:rPr lang="en-US" sz="2800" dirty="0">
                <a:solidFill>
                  <a:schemeClr val="bg1"/>
                </a:solidFill>
              </a:rPr>
              <a:t>Forecasting Domestic, International, and Total Air Traffic</a:t>
            </a:r>
          </a:p>
        </p:txBody>
      </p:sp>
    </p:spTree>
    <p:extLst>
      <p:ext uri="{BB962C8B-B14F-4D97-AF65-F5344CB8AC3E}">
        <p14:creationId xmlns:p14="http://schemas.microsoft.com/office/powerpoint/2010/main" val="172385740"/>
      </p:ext>
    </p:extLst>
  </p:cSld>
  <p:clrMapOvr>
    <a:masterClrMapping/>
  </p:clrMapOvr>
  <mc:AlternateContent xmlns:mc="http://schemas.openxmlformats.org/markup-compatibility/2006" xmlns:p14="http://schemas.microsoft.com/office/powerpoint/2010/main">
    <mc:Choice Requires="p14">
      <p:transition spd="slow" p14:dur="2000" advTm="35637"/>
    </mc:Choice>
    <mc:Fallback xmlns="">
      <p:transition spd="slow" advTm="356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512C-5B1E-2640-CEDD-C3B430B66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5BB76-D7C5-F08D-0BEA-CEC73A298C18}"/>
              </a:ext>
            </a:extLst>
          </p:cNvPr>
          <p:cNvSpPr>
            <a:spLocks noGrp="1"/>
          </p:cNvSpPr>
          <p:nvPr>
            <p:ph type="title"/>
          </p:nvPr>
        </p:nvSpPr>
        <p:spPr>
          <a:xfrm>
            <a:off x="4718272" y="393646"/>
            <a:ext cx="6955946" cy="867815"/>
          </a:xfrm>
        </p:spPr>
        <p:txBody>
          <a:bodyPr/>
          <a:lstStyle/>
          <a:p>
            <a:r>
              <a:rPr lang="en-US" sz="3200"/>
              <a:t>Summary of Key Findings</a:t>
            </a:r>
            <a:endParaRPr lang="en-US" sz="11500"/>
          </a:p>
        </p:txBody>
      </p:sp>
      <p:pic>
        <p:nvPicPr>
          <p:cNvPr id="41" name="Picture Placeholder 40">
            <a:extLst>
              <a:ext uri="{FF2B5EF4-FFF2-40B4-BE49-F238E27FC236}">
                <a16:creationId xmlns:a16="http://schemas.microsoft.com/office/drawing/2014/main" id="{95DA4E0B-8DEC-B5D6-C36C-D0F70F644DAA}"/>
              </a:ext>
            </a:extLst>
          </p:cNvPr>
          <p:cNvPicPr>
            <a:picLocks noGrp="1" noChangeAspect="1"/>
          </p:cNvPicPr>
          <p:nvPr>
            <p:ph type="pic" sz="quarter" idx="15"/>
          </p:nvPr>
        </p:nvPicPr>
        <p:blipFill>
          <a:blip r:embed="rId3"/>
          <a:srcRect l="1146" r="1146"/>
          <a:stretch/>
        </p:blipFill>
        <p:spPr>
          <a:xfrm>
            <a:off x="489199" y="3765754"/>
            <a:ext cx="4238625" cy="2678881"/>
          </a:xfrm>
        </p:spPr>
      </p:pic>
      <p:sp>
        <p:nvSpPr>
          <p:cNvPr id="13" name="Text Placeholder 12">
            <a:extLst>
              <a:ext uri="{FF2B5EF4-FFF2-40B4-BE49-F238E27FC236}">
                <a16:creationId xmlns:a16="http://schemas.microsoft.com/office/drawing/2014/main" id="{1C0A542E-0D4A-5D12-300B-DD462F5FAD30}"/>
              </a:ext>
            </a:extLst>
          </p:cNvPr>
          <p:cNvSpPr>
            <a:spLocks noGrp="1"/>
          </p:cNvSpPr>
          <p:nvPr>
            <p:ph type="body" sz="quarter" idx="12"/>
          </p:nvPr>
        </p:nvSpPr>
        <p:spPr>
          <a:xfrm>
            <a:off x="5279922" y="1877961"/>
            <a:ext cx="6066499" cy="3698859"/>
          </a:xfrm>
        </p:spPr>
        <p:txBody>
          <a:bodyPr/>
          <a:lstStyle/>
          <a:p>
            <a:r>
              <a:rPr lang="en-US" b="1"/>
              <a:t>Growth in Air Traffic</a:t>
            </a:r>
            <a:r>
              <a:rPr lang="en-US"/>
              <a:t>: Observed a steady increase in Total and Domestic air traffic over time, with International traffic showing seasonal peaks.</a:t>
            </a:r>
            <a:br>
              <a:rPr lang="en-US"/>
            </a:br>
            <a:endParaRPr lang="en-US"/>
          </a:p>
          <a:p>
            <a:r>
              <a:rPr lang="en-US" b="1"/>
              <a:t>Effective Model Selection</a:t>
            </a:r>
            <a:r>
              <a:rPr lang="en-US"/>
              <a:t>: The ARMA(1,1) models were effective in capturing the patterns in each series, validated by residual analysis and AIC comparisons.</a:t>
            </a:r>
            <a:br>
              <a:rPr lang="en-US"/>
            </a:br>
            <a:endParaRPr lang="en-US"/>
          </a:p>
          <a:p>
            <a:pPr>
              <a:buFont typeface="+mj-lt"/>
              <a:buAutoNum type="arabicPeriod"/>
            </a:pPr>
            <a:r>
              <a:rPr lang="en-US" b="1"/>
              <a:t>Forecasting Application</a:t>
            </a:r>
            <a:r>
              <a:rPr lang="en-US"/>
              <a:t>: Forecasts predict a continued rise in air traffic, highlighting the need for proactive planning in infrastructure and resource management.</a:t>
            </a:r>
          </a:p>
        </p:txBody>
      </p:sp>
      <p:sp>
        <p:nvSpPr>
          <p:cNvPr id="6" name="Footer Placeholder 5">
            <a:extLst>
              <a:ext uri="{FF2B5EF4-FFF2-40B4-BE49-F238E27FC236}">
                <a16:creationId xmlns:a16="http://schemas.microsoft.com/office/drawing/2014/main" id="{3936ABF2-C666-B164-D652-7DA03B77E1A9}"/>
              </a:ext>
            </a:extLst>
          </p:cNvPr>
          <p:cNvSpPr>
            <a:spLocks noGrp="1"/>
          </p:cNvSpPr>
          <p:nvPr>
            <p:ph type="ftr" sz="quarter" idx="3"/>
          </p:nvPr>
        </p:nvSpPr>
        <p:spPr>
          <a:xfrm>
            <a:off x="4842252" y="5994209"/>
            <a:ext cx="5933284" cy="365125"/>
          </a:xfrm>
        </p:spPr>
        <p:txBody>
          <a:bodyPr/>
          <a:lstStyle/>
          <a:p>
            <a:r>
              <a:rPr lang="en-US"/>
              <a:t>Summary of Findings</a:t>
            </a:r>
            <a:endParaRPr lang="en-US" sz="900"/>
          </a:p>
        </p:txBody>
      </p:sp>
      <p:sp>
        <p:nvSpPr>
          <p:cNvPr id="7" name="Slide Number Placeholder 6">
            <a:extLst>
              <a:ext uri="{FF2B5EF4-FFF2-40B4-BE49-F238E27FC236}">
                <a16:creationId xmlns:a16="http://schemas.microsoft.com/office/drawing/2014/main" id="{4B4396C7-34E2-E4EF-0E22-F9006CBCEA8A}"/>
              </a:ext>
            </a:extLst>
          </p:cNvPr>
          <p:cNvSpPr>
            <a:spLocks noGrp="1"/>
          </p:cNvSpPr>
          <p:nvPr>
            <p:ph type="sldNum" sz="quarter" idx="4"/>
          </p:nvPr>
        </p:nvSpPr>
        <p:spPr>
          <a:xfrm>
            <a:off x="10962182" y="5994209"/>
            <a:ext cx="474545" cy="365125"/>
          </a:xfrm>
        </p:spPr>
        <p:txBody>
          <a:bodyPr/>
          <a:lstStyle/>
          <a:p>
            <a:fld id="{3A98EE3D-8CD1-4C3F-BD1C-C98C9596463C}" type="slidenum">
              <a:rPr lang="en-US" smtClean="0"/>
              <a:pPr/>
              <a:t>10</a:t>
            </a:fld>
            <a:endParaRPr lang="en-US"/>
          </a:p>
        </p:txBody>
      </p:sp>
      <p:sp>
        <p:nvSpPr>
          <p:cNvPr id="11" name="Title 12">
            <a:extLst>
              <a:ext uri="{FF2B5EF4-FFF2-40B4-BE49-F238E27FC236}">
                <a16:creationId xmlns:a16="http://schemas.microsoft.com/office/drawing/2014/main" id="{069E1622-34B6-5749-FAB0-176F0E192010}"/>
              </a:ext>
            </a:extLst>
          </p:cNvPr>
          <p:cNvSpPr txBox="1">
            <a:spLocks/>
          </p:cNvSpPr>
          <p:nvPr/>
        </p:nvSpPr>
        <p:spPr>
          <a:xfrm>
            <a:off x="479647" y="393646"/>
            <a:ext cx="4238625" cy="3372108"/>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a:t>Summary of Findings</a:t>
            </a:r>
            <a:endParaRPr lang="en-US" sz="9600"/>
          </a:p>
        </p:txBody>
      </p:sp>
    </p:spTree>
    <p:extLst>
      <p:ext uri="{BB962C8B-B14F-4D97-AF65-F5344CB8AC3E}">
        <p14:creationId xmlns:p14="http://schemas.microsoft.com/office/powerpoint/2010/main" val="46186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3C9355A3-D3D7-6C22-BE38-D7A5828CCDEB}"/>
              </a:ext>
            </a:extLst>
          </p:cNvPr>
          <p:cNvSpPr>
            <a:spLocks noGrp="1"/>
          </p:cNvSpPr>
          <p:nvPr>
            <p:ph type="title"/>
          </p:nvPr>
        </p:nvSpPr>
        <p:spPr/>
        <p:txBody>
          <a:bodyPr/>
          <a:lstStyle/>
          <a:p>
            <a:r>
              <a:rPr lang="en-US" sz="3200"/>
              <a:t>Recommendations and Future Analysis</a:t>
            </a:r>
          </a:p>
        </p:txBody>
      </p:sp>
      <p:sp>
        <p:nvSpPr>
          <p:cNvPr id="3" name="Footer Placeholder 2">
            <a:extLst>
              <a:ext uri="{FF2B5EF4-FFF2-40B4-BE49-F238E27FC236}">
                <a16:creationId xmlns:a16="http://schemas.microsoft.com/office/drawing/2014/main" id="{925B578A-C09B-DD87-E61C-C2C3757A9D92}"/>
              </a:ext>
            </a:extLst>
          </p:cNvPr>
          <p:cNvSpPr>
            <a:spLocks noGrp="1"/>
          </p:cNvSpPr>
          <p:nvPr>
            <p:ph type="ftr" sz="quarter" idx="3"/>
          </p:nvPr>
        </p:nvSpPr>
        <p:spPr/>
        <p:txBody>
          <a:bodyPr/>
          <a:lstStyle/>
          <a:p>
            <a:r>
              <a:rPr lang="en-US"/>
              <a:t>Next Steps and Recommendations</a:t>
            </a:r>
          </a:p>
        </p:txBody>
      </p:sp>
      <p:sp>
        <p:nvSpPr>
          <p:cNvPr id="4" name="Slide Number Placeholder 3">
            <a:extLst>
              <a:ext uri="{FF2B5EF4-FFF2-40B4-BE49-F238E27FC236}">
                <a16:creationId xmlns:a16="http://schemas.microsoft.com/office/drawing/2014/main" id="{4E35ACFB-C9A9-9CF3-2459-1B311BC00470}"/>
              </a:ext>
            </a:extLst>
          </p:cNvPr>
          <p:cNvSpPr>
            <a:spLocks noGrp="1"/>
          </p:cNvSpPr>
          <p:nvPr>
            <p:ph type="sldNum" sz="quarter" idx="4"/>
          </p:nvPr>
        </p:nvSpPr>
        <p:spPr/>
        <p:txBody>
          <a:bodyPr/>
          <a:lstStyle/>
          <a:p>
            <a:fld id="{3A98EE3D-8CD1-4C3F-BD1C-C98C9596463C}" type="slidenum">
              <a:rPr lang="en-US" smtClean="0"/>
              <a:pPr/>
              <a:t>11</a:t>
            </a:fld>
            <a:endParaRPr lang="en-US"/>
          </a:p>
        </p:txBody>
      </p:sp>
      <p:sp>
        <p:nvSpPr>
          <p:cNvPr id="23" name="Text Placeholder 22">
            <a:extLst>
              <a:ext uri="{FF2B5EF4-FFF2-40B4-BE49-F238E27FC236}">
                <a16:creationId xmlns:a16="http://schemas.microsoft.com/office/drawing/2014/main" id="{648A8DFA-8625-35E2-036F-97DCEB69F907}"/>
              </a:ext>
            </a:extLst>
          </p:cNvPr>
          <p:cNvSpPr>
            <a:spLocks noGrp="1"/>
          </p:cNvSpPr>
          <p:nvPr>
            <p:ph type="body" sz="quarter" idx="10"/>
          </p:nvPr>
        </p:nvSpPr>
        <p:spPr/>
        <p:txBody>
          <a:bodyPr>
            <a:normAutofit fontScale="92500" lnSpcReduction="20000"/>
          </a:bodyPr>
          <a:lstStyle/>
          <a:p>
            <a:r>
              <a:rPr lang="en-US" b="1"/>
              <a:t>Incorporate External Factors</a:t>
            </a:r>
            <a:r>
              <a:rPr lang="en-US"/>
              <a:t>: Future analysis could include economic indicators, seasonal events, or global travel trends to enhance the accuracy and robustness of the forecasts, providing deeper insights for strategic planning in air traffic management.</a:t>
            </a:r>
          </a:p>
        </p:txBody>
      </p:sp>
      <p:pic>
        <p:nvPicPr>
          <p:cNvPr id="8" name="Picture Placeholder 7" descr="A close-up of a person's hand on a book">
            <a:extLst>
              <a:ext uri="{FF2B5EF4-FFF2-40B4-BE49-F238E27FC236}">
                <a16:creationId xmlns:a16="http://schemas.microsoft.com/office/drawing/2014/main" id="{252EC82F-DF8E-A54F-52E8-8053E25625D8}"/>
              </a:ext>
            </a:extLst>
          </p:cNvPr>
          <p:cNvPicPr>
            <a:picLocks noGrp="1" noChangeAspect="1"/>
          </p:cNvPicPr>
          <p:nvPr>
            <p:ph type="pic" sz="quarter" idx="11"/>
          </p:nvPr>
        </p:nvPicPr>
        <p:blipFill>
          <a:blip r:embed="rId3"/>
          <a:srcRect t="684" b="684"/>
          <a:stretch/>
        </p:blipFill>
        <p:spPr/>
      </p:pic>
    </p:spTree>
    <p:extLst>
      <p:ext uri="{BB962C8B-B14F-4D97-AF65-F5344CB8AC3E}">
        <p14:creationId xmlns:p14="http://schemas.microsoft.com/office/powerpoint/2010/main" val="31860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26C9-4C03-EBB0-5550-BF7712886949}"/>
              </a:ext>
            </a:extLst>
          </p:cNvPr>
          <p:cNvSpPr>
            <a:spLocks noGrp="1"/>
          </p:cNvSpPr>
          <p:nvPr>
            <p:ph type="title"/>
          </p:nvPr>
        </p:nvSpPr>
        <p:spPr>
          <a:xfrm>
            <a:off x="5053781" y="658762"/>
            <a:ext cx="6351638" cy="5201247"/>
          </a:xfrm>
        </p:spPr>
        <p:txBody>
          <a:bodyPr/>
          <a:lstStyle/>
          <a:p>
            <a:r>
              <a:rPr lang="en-US"/>
              <a:t>Thank you</a:t>
            </a:r>
          </a:p>
        </p:txBody>
      </p:sp>
      <p:pic>
        <p:nvPicPr>
          <p:cNvPr id="73" name="Picture Placeholder 72">
            <a:extLst>
              <a:ext uri="{FF2B5EF4-FFF2-40B4-BE49-F238E27FC236}">
                <a16:creationId xmlns:a16="http://schemas.microsoft.com/office/drawing/2014/main" id="{0155CF5C-C7FD-AF09-E2E8-ADC9BAFFE9B2}"/>
              </a:ext>
            </a:extLst>
          </p:cNvPr>
          <p:cNvPicPr>
            <a:picLocks noGrp="1"/>
          </p:cNvPicPr>
          <p:nvPr>
            <p:ph type="pic" sz="quarter" idx="15"/>
          </p:nvPr>
        </p:nvPicPr>
        <p:blipFill>
          <a:blip r:embed="rId3">
            <a:duotone>
              <a:schemeClr val="accent2">
                <a:shade val="45000"/>
                <a:satMod val="135000"/>
              </a:schemeClr>
              <a:prstClr val="white"/>
            </a:duotone>
            <a:extLst>
              <a:ext uri="{837473B0-CC2E-450A-ABE3-18F120FF3D39}">
                <a1611:picAttrSrcUrl xmlns:a1611="http://schemas.microsoft.com/office/drawing/2016/11/main" r:id="rId4"/>
              </a:ext>
            </a:extLst>
          </a:blip>
          <a:srcRect l="12236" r="12236"/>
          <a:stretch/>
        </p:blipFill>
        <p:spPr>
          <a:xfrm>
            <a:off x="923928" y="838200"/>
            <a:ext cx="3429000" cy="3026664"/>
          </a:xfrm>
          <a:ln w="9525"/>
        </p:spPr>
      </p:pic>
      <p:sp>
        <p:nvSpPr>
          <p:cNvPr id="65" name="Text Placeholder 64">
            <a:extLst>
              <a:ext uri="{FF2B5EF4-FFF2-40B4-BE49-F238E27FC236}">
                <a16:creationId xmlns:a16="http://schemas.microsoft.com/office/drawing/2014/main" id="{D45BE16D-C734-39D9-31F9-204C6D152AAF}"/>
              </a:ext>
            </a:extLst>
          </p:cNvPr>
          <p:cNvSpPr>
            <a:spLocks noGrp="1"/>
          </p:cNvSpPr>
          <p:nvPr>
            <p:ph type="body" sz="quarter" idx="12"/>
          </p:nvPr>
        </p:nvSpPr>
        <p:spPr>
          <a:xfrm>
            <a:off x="924880" y="4748981"/>
            <a:ext cx="3434141" cy="845574"/>
          </a:xfrm>
        </p:spPr>
        <p:txBody>
          <a:bodyPr/>
          <a:lstStyle/>
          <a:p>
            <a:r>
              <a:rPr lang="en-US">
                <a:solidFill>
                  <a:schemeClr val="bg1"/>
                </a:solidFill>
              </a:rPr>
              <a:t>Thank You for you time!</a:t>
            </a:r>
          </a:p>
        </p:txBody>
      </p:sp>
      <p:sp>
        <p:nvSpPr>
          <p:cNvPr id="41" name="Footer Placeholder 40">
            <a:extLst>
              <a:ext uri="{FF2B5EF4-FFF2-40B4-BE49-F238E27FC236}">
                <a16:creationId xmlns:a16="http://schemas.microsoft.com/office/drawing/2014/main" id="{45166E84-D2D4-FF04-0DF4-E925709A2FE4}"/>
              </a:ext>
            </a:extLst>
          </p:cNvPr>
          <p:cNvSpPr>
            <a:spLocks noGrp="1"/>
          </p:cNvSpPr>
          <p:nvPr>
            <p:ph type="ftr" sz="quarter" idx="3"/>
          </p:nvPr>
        </p:nvSpPr>
        <p:spPr>
          <a:xfrm>
            <a:off x="5053780" y="6085795"/>
            <a:ext cx="3727911" cy="294938"/>
          </a:xfrm>
        </p:spPr>
        <p:txBody>
          <a:bodyPr/>
          <a:lstStyle/>
          <a:p>
            <a:r>
              <a:rPr lang="en-US"/>
              <a:t>Time Series Analysis of Air Traffic Data</a:t>
            </a:r>
          </a:p>
        </p:txBody>
      </p:sp>
      <p:sp>
        <p:nvSpPr>
          <p:cNvPr id="6" name="Slide Number Placeholder 5">
            <a:extLst>
              <a:ext uri="{FF2B5EF4-FFF2-40B4-BE49-F238E27FC236}">
                <a16:creationId xmlns:a16="http://schemas.microsoft.com/office/drawing/2014/main" id="{1532BE44-52CB-1E62-063D-1F7B3B12E1D5}"/>
              </a:ext>
            </a:extLst>
          </p:cNvPr>
          <p:cNvSpPr>
            <a:spLocks noGrp="1"/>
          </p:cNvSpPr>
          <p:nvPr>
            <p:ph type="sldNum" sz="quarter" idx="4"/>
          </p:nvPr>
        </p:nvSpPr>
        <p:spPr>
          <a:xfrm>
            <a:off x="10962182" y="6115665"/>
            <a:ext cx="474545" cy="243669"/>
          </a:xfrm>
        </p:spPr>
        <p:txBody>
          <a:bodyPr/>
          <a:lstStyle/>
          <a:p>
            <a:fld id="{3A98EE3D-8CD1-4C3F-BD1C-C98C9596463C}" type="slidenum">
              <a:rPr lang="en-US" smtClean="0"/>
              <a:pPr/>
              <a:t>12</a:t>
            </a:fld>
            <a:endParaRPr lang="en-US"/>
          </a:p>
        </p:txBody>
      </p:sp>
    </p:spTree>
    <p:extLst>
      <p:ext uri="{BB962C8B-B14F-4D97-AF65-F5344CB8AC3E}">
        <p14:creationId xmlns:p14="http://schemas.microsoft.com/office/powerpoint/2010/main" val="3219534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A2DC73CD-9A7B-4B8B-45B7-9126C3749B5B}"/>
              </a:ext>
            </a:extLst>
          </p:cNvPr>
          <p:cNvSpPr>
            <a:spLocks noGrp="1"/>
          </p:cNvSpPr>
          <p:nvPr>
            <p:ph type="title"/>
          </p:nvPr>
        </p:nvSpPr>
        <p:spPr>
          <a:xfrm>
            <a:off x="445605" y="420624"/>
            <a:ext cx="11300791" cy="824949"/>
          </a:xfrm>
        </p:spPr>
        <p:txBody>
          <a:bodyPr/>
          <a:lstStyle/>
          <a:p>
            <a:r>
              <a:rPr lang="en-US"/>
              <a:t>Project Overview</a:t>
            </a:r>
          </a:p>
        </p:txBody>
      </p:sp>
      <p:sp>
        <p:nvSpPr>
          <p:cNvPr id="48" name="Text Placeholder 47">
            <a:extLst>
              <a:ext uri="{FF2B5EF4-FFF2-40B4-BE49-F238E27FC236}">
                <a16:creationId xmlns:a16="http://schemas.microsoft.com/office/drawing/2014/main" id="{ADB62453-4969-6C70-7DA2-BCCA22A25B2D}"/>
              </a:ext>
            </a:extLst>
          </p:cNvPr>
          <p:cNvSpPr>
            <a:spLocks noGrp="1"/>
          </p:cNvSpPr>
          <p:nvPr>
            <p:ph type="body" sz="quarter" idx="11"/>
          </p:nvPr>
        </p:nvSpPr>
        <p:spPr>
          <a:xfrm>
            <a:off x="1335261" y="1659392"/>
            <a:ext cx="2252101" cy="2252208"/>
          </a:xfrm>
        </p:spPr>
        <p:txBody>
          <a:bodyPr/>
          <a:lstStyle/>
          <a:p>
            <a:r>
              <a:rPr lang="en-US"/>
              <a:t>Objective</a:t>
            </a:r>
          </a:p>
        </p:txBody>
      </p:sp>
      <p:sp>
        <p:nvSpPr>
          <p:cNvPr id="17" name="Text Placeholder 16">
            <a:extLst>
              <a:ext uri="{FF2B5EF4-FFF2-40B4-BE49-F238E27FC236}">
                <a16:creationId xmlns:a16="http://schemas.microsoft.com/office/drawing/2014/main" id="{D54DFB20-8AC4-58AC-499A-504A64E285CF}"/>
              </a:ext>
            </a:extLst>
          </p:cNvPr>
          <p:cNvSpPr>
            <a:spLocks noGrp="1"/>
          </p:cNvSpPr>
          <p:nvPr>
            <p:ph type="body" sz="quarter" idx="12"/>
          </p:nvPr>
        </p:nvSpPr>
        <p:spPr bwMode="white">
          <a:xfrm>
            <a:off x="1572311" y="2651125"/>
            <a:ext cx="1778000" cy="996950"/>
          </a:xfrm>
        </p:spPr>
        <p:txBody>
          <a:bodyPr>
            <a:normAutofit fontScale="92500"/>
          </a:bodyPr>
          <a:lstStyle/>
          <a:p>
            <a:r>
              <a:rPr lang="en-US"/>
              <a:t>To analyze and forecast domestic, international, and total air traffic trends over time</a:t>
            </a:r>
          </a:p>
        </p:txBody>
      </p:sp>
      <p:sp>
        <p:nvSpPr>
          <p:cNvPr id="49" name="Text Placeholder 48">
            <a:extLst>
              <a:ext uri="{FF2B5EF4-FFF2-40B4-BE49-F238E27FC236}">
                <a16:creationId xmlns:a16="http://schemas.microsoft.com/office/drawing/2014/main" id="{8A733E13-2AC1-FDA0-D1A6-410D3B4FFE56}"/>
              </a:ext>
            </a:extLst>
          </p:cNvPr>
          <p:cNvSpPr>
            <a:spLocks noGrp="1"/>
          </p:cNvSpPr>
          <p:nvPr>
            <p:ph type="body" sz="quarter" idx="13"/>
          </p:nvPr>
        </p:nvSpPr>
        <p:spPr>
          <a:xfrm>
            <a:off x="4969949" y="1679712"/>
            <a:ext cx="2252101" cy="2252208"/>
          </a:xfrm>
        </p:spPr>
        <p:txBody>
          <a:bodyPr/>
          <a:lstStyle/>
          <a:p>
            <a:r>
              <a:rPr lang="en-US"/>
              <a:t>Data Source</a:t>
            </a:r>
          </a:p>
        </p:txBody>
      </p:sp>
      <p:sp>
        <p:nvSpPr>
          <p:cNvPr id="64" name="Text Placeholder 63">
            <a:extLst>
              <a:ext uri="{FF2B5EF4-FFF2-40B4-BE49-F238E27FC236}">
                <a16:creationId xmlns:a16="http://schemas.microsoft.com/office/drawing/2014/main" id="{812A0521-9D97-D048-D8FA-F5D63956937D}"/>
              </a:ext>
            </a:extLst>
          </p:cNvPr>
          <p:cNvSpPr>
            <a:spLocks noGrp="1"/>
          </p:cNvSpPr>
          <p:nvPr>
            <p:ph type="body" sz="quarter" idx="14"/>
          </p:nvPr>
        </p:nvSpPr>
        <p:spPr bwMode="white">
          <a:xfrm>
            <a:off x="5206999" y="2671445"/>
            <a:ext cx="1778000" cy="996950"/>
          </a:xfrm>
        </p:spPr>
        <p:txBody>
          <a:bodyPr>
            <a:normAutofit fontScale="92500" lnSpcReduction="10000"/>
          </a:bodyPr>
          <a:lstStyle/>
          <a:p>
            <a:pPr lvl="0"/>
            <a:r>
              <a:rPr lang="en-US"/>
              <a:t>Monthly air traffic data from 2003 to the present, capturing total, domestic, and international flights</a:t>
            </a:r>
          </a:p>
        </p:txBody>
      </p:sp>
      <p:sp>
        <p:nvSpPr>
          <p:cNvPr id="51" name="Text Placeholder 50">
            <a:extLst>
              <a:ext uri="{FF2B5EF4-FFF2-40B4-BE49-F238E27FC236}">
                <a16:creationId xmlns:a16="http://schemas.microsoft.com/office/drawing/2014/main" id="{A18E2FC3-E531-4F92-3700-99419B66A651}"/>
              </a:ext>
            </a:extLst>
          </p:cNvPr>
          <p:cNvSpPr>
            <a:spLocks noGrp="1"/>
          </p:cNvSpPr>
          <p:nvPr>
            <p:ph type="body" sz="quarter" idx="15"/>
          </p:nvPr>
        </p:nvSpPr>
        <p:spPr>
          <a:xfrm rot="202674">
            <a:off x="8614538" y="1483576"/>
            <a:ext cx="2252101" cy="2252208"/>
          </a:xfrm>
        </p:spPr>
        <p:txBody>
          <a:bodyPr/>
          <a:lstStyle/>
          <a:p>
            <a:r>
              <a:rPr lang="en-US"/>
              <a:t>Analysis Steps</a:t>
            </a:r>
          </a:p>
        </p:txBody>
      </p:sp>
      <p:sp>
        <p:nvSpPr>
          <p:cNvPr id="65" name="Text Placeholder 64">
            <a:extLst>
              <a:ext uri="{FF2B5EF4-FFF2-40B4-BE49-F238E27FC236}">
                <a16:creationId xmlns:a16="http://schemas.microsoft.com/office/drawing/2014/main" id="{993E53EE-0BB9-DE57-7EC4-2F41A0EF60D7}"/>
              </a:ext>
            </a:extLst>
          </p:cNvPr>
          <p:cNvSpPr>
            <a:spLocks noGrp="1"/>
          </p:cNvSpPr>
          <p:nvPr>
            <p:ph type="body" sz="quarter" idx="16"/>
          </p:nvPr>
        </p:nvSpPr>
        <p:spPr bwMode="white">
          <a:xfrm rot="202674">
            <a:off x="8864093" y="2722961"/>
            <a:ext cx="1778000" cy="996950"/>
          </a:xfrm>
        </p:spPr>
        <p:txBody>
          <a:bodyPr>
            <a:normAutofit fontScale="85000" lnSpcReduction="20000"/>
          </a:bodyPr>
          <a:lstStyle/>
          <a:p>
            <a:pPr lvl="0"/>
            <a:r>
              <a:rPr lang="en-US"/>
              <a:t>Included data preparation, stationarity testing, ACF/PACF analysis, ARIMA model fitting, and residual checks</a:t>
            </a:r>
          </a:p>
        </p:txBody>
      </p:sp>
      <p:sp>
        <p:nvSpPr>
          <p:cNvPr id="53" name="Text Placeholder 52">
            <a:extLst>
              <a:ext uri="{FF2B5EF4-FFF2-40B4-BE49-F238E27FC236}">
                <a16:creationId xmlns:a16="http://schemas.microsoft.com/office/drawing/2014/main" id="{ECFCFD87-FE58-4897-D984-E46E2DC2DE71}"/>
              </a:ext>
            </a:extLst>
          </p:cNvPr>
          <p:cNvSpPr>
            <a:spLocks noGrp="1"/>
          </p:cNvSpPr>
          <p:nvPr>
            <p:ph type="body" sz="quarter" idx="17"/>
          </p:nvPr>
        </p:nvSpPr>
        <p:spPr>
          <a:xfrm rot="21388604">
            <a:off x="3100078" y="3534023"/>
            <a:ext cx="2252101" cy="2252208"/>
          </a:xfrm>
        </p:spPr>
        <p:txBody>
          <a:bodyPr/>
          <a:lstStyle/>
          <a:p>
            <a:r>
              <a:rPr lang="en-US" sz="2000" b="1"/>
              <a:t>Forecasting Goal</a:t>
            </a:r>
            <a:endParaRPr lang="en-US" sz="2000"/>
          </a:p>
        </p:txBody>
      </p:sp>
      <p:sp>
        <p:nvSpPr>
          <p:cNvPr id="66" name="Text Placeholder 65">
            <a:extLst>
              <a:ext uri="{FF2B5EF4-FFF2-40B4-BE49-F238E27FC236}">
                <a16:creationId xmlns:a16="http://schemas.microsoft.com/office/drawing/2014/main" id="{1A56C860-21F3-D1FF-A221-B4580EF91908}"/>
              </a:ext>
            </a:extLst>
          </p:cNvPr>
          <p:cNvSpPr>
            <a:spLocks noGrp="1"/>
          </p:cNvSpPr>
          <p:nvPr>
            <p:ph type="body" sz="quarter" idx="18"/>
          </p:nvPr>
        </p:nvSpPr>
        <p:spPr bwMode="white">
          <a:xfrm rot="21388604">
            <a:off x="3337130" y="4706880"/>
            <a:ext cx="1778000" cy="996950"/>
          </a:xfrm>
        </p:spPr>
        <p:txBody>
          <a:bodyPr>
            <a:normAutofit fontScale="92500" lnSpcReduction="10000"/>
          </a:bodyPr>
          <a:lstStyle/>
          <a:p>
            <a:pPr lvl="0"/>
            <a:r>
              <a:rPr lang="en-US"/>
              <a:t>Generate 6-month forecasts to help inform resource planning in air traffic management.</a:t>
            </a:r>
          </a:p>
        </p:txBody>
      </p:sp>
      <p:sp>
        <p:nvSpPr>
          <p:cNvPr id="55" name="Text Placeholder 54">
            <a:extLst>
              <a:ext uri="{FF2B5EF4-FFF2-40B4-BE49-F238E27FC236}">
                <a16:creationId xmlns:a16="http://schemas.microsoft.com/office/drawing/2014/main" id="{5041D5A2-29C2-E95E-A837-75DEA53103E9}"/>
              </a:ext>
            </a:extLst>
          </p:cNvPr>
          <p:cNvSpPr>
            <a:spLocks noGrp="1"/>
          </p:cNvSpPr>
          <p:nvPr>
            <p:ph type="body" sz="quarter" idx="19"/>
          </p:nvPr>
        </p:nvSpPr>
        <p:spPr>
          <a:xfrm>
            <a:off x="6858500" y="3512903"/>
            <a:ext cx="2252101" cy="2252208"/>
          </a:xfrm>
        </p:spPr>
        <p:txBody>
          <a:bodyPr/>
          <a:lstStyle/>
          <a:p>
            <a:r>
              <a:rPr lang="en-US" b="1"/>
              <a:t>Key Tools Used</a:t>
            </a:r>
            <a:endParaRPr lang="en-US"/>
          </a:p>
        </p:txBody>
      </p:sp>
      <p:sp>
        <p:nvSpPr>
          <p:cNvPr id="67" name="Text Placeholder 66">
            <a:extLst>
              <a:ext uri="{FF2B5EF4-FFF2-40B4-BE49-F238E27FC236}">
                <a16:creationId xmlns:a16="http://schemas.microsoft.com/office/drawing/2014/main" id="{ACE8E486-3643-9AD4-B07B-39A02CBBE8DD}"/>
              </a:ext>
            </a:extLst>
          </p:cNvPr>
          <p:cNvSpPr>
            <a:spLocks noGrp="1"/>
          </p:cNvSpPr>
          <p:nvPr>
            <p:ph type="body" sz="quarter" idx="20"/>
          </p:nvPr>
        </p:nvSpPr>
        <p:spPr bwMode="white">
          <a:xfrm>
            <a:off x="7084534" y="4700768"/>
            <a:ext cx="1778000" cy="996950"/>
          </a:xfrm>
        </p:spPr>
        <p:txBody>
          <a:bodyPr>
            <a:normAutofit fontScale="92500" lnSpcReduction="10000"/>
          </a:bodyPr>
          <a:lstStyle/>
          <a:p>
            <a:pPr lvl="0"/>
            <a:r>
              <a:rPr lang="en-US"/>
              <a:t>R programming, time series modeling techniques, ACF/PACF analysis, and ARIMA modeling.</a:t>
            </a:r>
          </a:p>
        </p:txBody>
      </p:sp>
      <p:pic>
        <p:nvPicPr>
          <p:cNvPr id="4" name="Graphic 3">
            <a:extLst>
              <a:ext uri="{FF2B5EF4-FFF2-40B4-BE49-F238E27FC236}">
                <a16:creationId xmlns:a16="http://schemas.microsoft.com/office/drawing/2014/main" id="{6DE7378F-DDC5-E280-3208-7D5A28F2BA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417204" y="1502693"/>
            <a:ext cx="1441296" cy="461665"/>
          </a:xfrm>
          <a:prstGeom prst="rect">
            <a:avLst/>
          </a:prstGeom>
        </p:spPr>
      </p:pic>
      <p:pic>
        <p:nvPicPr>
          <p:cNvPr id="5" name="Graphic 4">
            <a:extLst>
              <a:ext uri="{FF2B5EF4-FFF2-40B4-BE49-F238E27FC236}">
                <a16:creationId xmlns:a16="http://schemas.microsoft.com/office/drawing/2014/main" id="{B5379710-FBA6-9898-F44A-1352F6BE8F7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a:off x="1840669" y="1458281"/>
            <a:ext cx="1211232" cy="506257"/>
          </a:xfrm>
          <a:prstGeom prst="rect">
            <a:avLst/>
          </a:prstGeom>
        </p:spPr>
      </p:pic>
      <p:pic>
        <p:nvPicPr>
          <p:cNvPr id="6" name="Graphic 5">
            <a:extLst>
              <a:ext uri="{FF2B5EF4-FFF2-40B4-BE49-F238E27FC236}">
                <a16:creationId xmlns:a16="http://schemas.microsoft.com/office/drawing/2014/main" id="{02A7F9CB-CB61-28E7-AA16-03DCFEB4C81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rot="299600">
            <a:off x="9243538" y="1480396"/>
            <a:ext cx="1211232" cy="506257"/>
          </a:xfrm>
          <a:prstGeom prst="rect">
            <a:avLst/>
          </a:prstGeom>
        </p:spPr>
      </p:pic>
      <p:pic>
        <p:nvPicPr>
          <p:cNvPr id="7" name="Graphic 6">
            <a:extLst>
              <a:ext uri="{FF2B5EF4-FFF2-40B4-BE49-F238E27FC236}">
                <a16:creationId xmlns:a16="http://schemas.microsoft.com/office/drawing/2014/main" id="{510CE9DC-6B41-FE0C-7122-28180805AC2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rot="21233692">
            <a:off x="3722621" y="3518686"/>
            <a:ext cx="879613" cy="461665"/>
          </a:xfrm>
          <a:prstGeom prst="rect">
            <a:avLst/>
          </a:prstGeom>
        </p:spPr>
      </p:pic>
      <p:pic>
        <p:nvPicPr>
          <p:cNvPr id="8" name="Graphic 7">
            <a:extLst>
              <a:ext uri="{FF2B5EF4-FFF2-40B4-BE49-F238E27FC236}">
                <a16:creationId xmlns:a16="http://schemas.microsoft.com/office/drawing/2014/main" id="{67E73402-A7BF-A3F1-1734-3A52890FEA6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a:off x="7567710" y="3485125"/>
            <a:ext cx="828804" cy="506257"/>
          </a:xfrm>
          <a:prstGeom prst="rect">
            <a:avLst/>
          </a:prstGeom>
        </p:spPr>
      </p:pic>
    </p:spTree>
    <p:extLst>
      <p:ext uri="{BB962C8B-B14F-4D97-AF65-F5344CB8AC3E}">
        <p14:creationId xmlns:p14="http://schemas.microsoft.com/office/powerpoint/2010/main" val="354385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381022-4B22-8C42-F771-5462B110CFB9}"/>
              </a:ext>
            </a:extLst>
          </p:cNvPr>
          <p:cNvSpPr>
            <a:spLocks noGrp="1"/>
          </p:cNvSpPr>
          <p:nvPr>
            <p:ph type="title"/>
          </p:nvPr>
        </p:nvSpPr>
        <p:spPr>
          <a:xfrm>
            <a:off x="480322" y="408568"/>
            <a:ext cx="4238625" cy="2751130"/>
          </a:xfrm>
        </p:spPr>
        <p:txBody>
          <a:bodyPr/>
          <a:lstStyle/>
          <a:p>
            <a:r>
              <a:rPr lang="en-US" sz="3600"/>
              <a:t>Data Preparation and Time Series Creation</a:t>
            </a:r>
          </a:p>
        </p:txBody>
      </p:sp>
      <p:pic>
        <p:nvPicPr>
          <p:cNvPr id="90" name="Picture Placeholder 89" descr="A group of women working together ">
            <a:extLst>
              <a:ext uri="{FF2B5EF4-FFF2-40B4-BE49-F238E27FC236}">
                <a16:creationId xmlns:a16="http://schemas.microsoft.com/office/drawing/2014/main" id="{C01B0945-27A0-EFA1-2F21-976CE1AE9C4B}"/>
              </a:ext>
            </a:extLst>
          </p:cNvPr>
          <p:cNvPicPr>
            <a:picLocks noGrp="1" noChangeAspect="1"/>
          </p:cNvPicPr>
          <p:nvPr>
            <p:ph type="pic" sz="quarter" idx="15"/>
          </p:nvPr>
        </p:nvPicPr>
        <p:blipFill rotWithShape="1">
          <a:blip r:embed="rId3"/>
          <a:srcRect l="179" r="179"/>
          <a:stretch/>
        </p:blipFill>
        <p:spPr>
          <a:xfrm>
            <a:off x="499111" y="3159698"/>
            <a:ext cx="4217394" cy="3289363"/>
          </a:xfrm>
        </p:spPr>
      </p:pic>
      <p:sp>
        <p:nvSpPr>
          <p:cNvPr id="14" name="Text Placeholder 13">
            <a:extLst>
              <a:ext uri="{FF2B5EF4-FFF2-40B4-BE49-F238E27FC236}">
                <a16:creationId xmlns:a16="http://schemas.microsoft.com/office/drawing/2014/main" id="{43FEC1DE-09F2-6B25-7BD6-41A59FB85FD8}"/>
              </a:ext>
            </a:extLst>
          </p:cNvPr>
          <p:cNvSpPr>
            <a:spLocks noGrp="1"/>
          </p:cNvSpPr>
          <p:nvPr>
            <p:ph type="body" sz="quarter" idx="11"/>
          </p:nvPr>
        </p:nvSpPr>
        <p:spPr>
          <a:xfrm>
            <a:off x="4718947" y="403472"/>
            <a:ext cx="6991355" cy="862432"/>
          </a:xfrm>
        </p:spPr>
        <p:txBody>
          <a:bodyPr/>
          <a:lstStyle/>
          <a:p>
            <a:r>
              <a:rPr lang="en-US"/>
              <a:t>Organizing Data for Effective Time Series Analysis</a:t>
            </a:r>
          </a:p>
        </p:txBody>
      </p:sp>
      <p:pic>
        <p:nvPicPr>
          <p:cNvPr id="36" name="Picture Placeholder 35" descr="Planning icon">
            <a:extLst>
              <a:ext uri="{FF2B5EF4-FFF2-40B4-BE49-F238E27FC236}">
                <a16:creationId xmlns:a16="http://schemas.microsoft.com/office/drawing/2014/main" id="{6E9A53B3-C98C-981D-808A-46C951C96916}"/>
              </a:ext>
            </a:extLst>
          </p:cNvPr>
          <p:cNvPicPr>
            <a:picLocks noGrp="1" noChangeAspect="1"/>
          </p:cNvPicPr>
          <p:nvPr>
            <p:ph type="pic" sz="quarter" idx="16"/>
          </p:nvPr>
        </p:nvPicPr>
        <p:blipFill>
          <a:blip r:embed="rId4">
            <a:extLst>
              <a:ext uri="{96DAC541-7B7A-43D3-8B79-37D633B846F1}">
                <asvg:svgBlip xmlns:asvg="http://schemas.microsoft.com/office/drawing/2016/SVG/main" r:embed="rId5"/>
              </a:ext>
            </a:extLst>
          </a:blip>
          <a:srcRect/>
          <a:stretch/>
        </p:blipFill>
        <p:spPr>
          <a:xfrm>
            <a:off x="5260616" y="1749732"/>
            <a:ext cx="914400" cy="914400"/>
          </a:xfrm>
        </p:spPr>
      </p:pic>
      <p:sp>
        <p:nvSpPr>
          <p:cNvPr id="52" name="Text Placeholder 51">
            <a:extLst>
              <a:ext uri="{FF2B5EF4-FFF2-40B4-BE49-F238E27FC236}">
                <a16:creationId xmlns:a16="http://schemas.microsoft.com/office/drawing/2014/main" id="{37C82C75-3E20-9EBF-108C-0799BF3B26AD}"/>
              </a:ext>
            </a:extLst>
          </p:cNvPr>
          <p:cNvSpPr>
            <a:spLocks noGrp="1"/>
          </p:cNvSpPr>
          <p:nvPr>
            <p:ph type="body" sz="quarter" idx="12"/>
          </p:nvPr>
        </p:nvSpPr>
        <p:spPr>
          <a:xfrm>
            <a:off x="6364549" y="1877962"/>
            <a:ext cx="4801647" cy="698090"/>
          </a:xfrm>
        </p:spPr>
        <p:txBody>
          <a:bodyPr>
            <a:normAutofit fontScale="85000" lnSpcReduction="20000"/>
          </a:bodyPr>
          <a:lstStyle/>
          <a:p>
            <a:r>
              <a:rPr lang="en-US" b="1"/>
              <a:t>Data Selection</a:t>
            </a:r>
            <a:r>
              <a:rPr lang="en-US"/>
              <a:t>: Chose relevant columns — Year, Month, Total Flights, Domestic Flights, and International Flights — to create separate time series for each category.</a:t>
            </a:r>
          </a:p>
        </p:txBody>
      </p:sp>
      <p:pic>
        <p:nvPicPr>
          <p:cNvPr id="58" name="Picture Placeholder 57" descr="building">
            <a:extLst>
              <a:ext uri="{FF2B5EF4-FFF2-40B4-BE49-F238E27FC236}">
                <a16:creationId xmlns:a16="http://schemas.microsoft.com/office/drawing/2014/main" id="{BFE4633B-B0DF-0AF2-90BA-FAA5B06B42A8}"/>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a:stretch/>
        </p:blipFill>
        <p:spPr>
          <a:xfrm>
            <a:off x="5260616" y="3136491"/>
            <a:ext cx="914400" cy="914400"/>
          </a:xfrm>
        </p:spPr>
      </p:pic>
      <p:sp>
        <p:nvSpPr>
          <p:cNvPr id="53" name="Text Placeholder 52">
            <a:extLst>
              <a:ext uri="{FF2B5EF4-FFF2-40B4-BE49-F238E27FC236}">
                <a16:creationId xmlns:a16="http://schemas.microsoft.com/office/drawing/2014/main" id="{B36D8843-9956-50C7-5B27-6A10F6859F2A}"/>
              </a:ext>
            </a:extLst>
          </p:cNvPr>
          <p:cNvSpPr>
            <a:spLocks noGrp="1"/>
          </p:cNvSpPr>
          <p:nvPr>
            <p:ph type="body" sz="quarter" idx="13"/>
          </p:nvPr>
        </p:nvSpPr>
        <p:spPr>
          <a:xfrm>
            <a:off x="6364549" y="3244646"/>
            <a:ext cx="4801647" cy="698090"/>
          </a:xfrm>
        </p:spPr>
        <p:txBody>
          <a:bodyPr>
            <a:normAutofit fontScale="85000" lnSpcReduction="20000"/>
          </a:bodyPr>
          <a:lstStyle/>
          <a:p>
            <a:r>
              <a:rPr lang="en-US" b="1"/>
              <a:t>Data Transformation</a:t>
            </a:r>
            <a:r>
              <a:rPr lang="en-US"/>
              <a:t>: Calculated total air traffic and separated domestic and international flights, preparing each series for time series modeling.</a:t>
            </a:r>
          </a:p>
        </p:txBody>
      </p:sp>
      <p:pic>
        <p:nvPicPr>
          <p:cNvPr id="60" name="Picture Placeholder 59" descr="Plant in hand">
            <a:extLst>
              <a:ext uri="{FF2B5EF4-FFF2-40B4-BE49-F238E27FC236}">
                <a16:creationId xmlns:a16="http://schemas.microsoft.com/office/drawing/2014/main" id="{AC9F5568-C4F1-EBC5-E00C-712423C9AFF8}"/>
              </a:ext>
            </a:extLst>
          </p:cNvPr>
          <p:cNvPicPr>
            <a:picLocks noGrp="1" noChangeAspect="1"/>
          </p:cNvPicPr>
          <p:nvPr>
            <p:ph type="pic" sz="quarter" idx="18"/>
          </p:nvPr>
        </p:nvPicPr>
        <p:blipFill>
          <a:blip r:embed="rId8">
            <a:extLst>
              <a:ext uri="{96DAC541-7B7A-43D3-8B79-37D633B846F1}">
                <asvg:svgBlip xmlns:asvg="http://schemas.microsoft.com/office/drawing/2016/SVG/main" r:embed="rId9"/>
              </a:ext>
            </a:extLst>
          </a:blip>
          <a:srcRect/>
          <a:stretch/>
        </p:blipFill>
        <p:spPr>
          <a:xfrm>
            <a:off x="5260616" y="4450151"/>
            <a:ext cx="914400" cy="914400"/>
          </a:xfrm>
        </p:spPr>
      </p:pic>
      <p:sp>
        <p:nvSpPr>
          <p:cNvPr id="54" name="Text Placeholder 53">
            <a:extLst>
              <a:ext uri="{FF2B5EF4-FFF2-40B4-BE49-F238E27FC236}">
                <a16:creationId xmlns:a16="http://schemas.microsoft.com/office/drawing/2014/main" id="{E98C0CE4-2C1F-73CA-0F08-DC30424E9DD0}"/>
              </a:ext>
            </a:extLst>
          </p:cNvPr>
          <p:cNvSpPr>
            <a:spLocks noGrp="1"/>
          </p:cNvSpPr>
          <p:nvPr>
            <p:ph type="body" sz="quarter" idx="14"/>
          </p:nvPr>
        </p:nvSpPr>
        <p:spPr>
          <a:xfrm>
            <a:off x="6364549" y="4558306"/>
            <a:ext cx="4801647" cy="698090"/>
          </a:xfrm>
        </p:spPr>
        <p:txBody>
          <a:bodyPr>
            <a:normAutofit fontScale="85000" lnSpcReduction="20000"/>
          </a:bodyPr>
          <a:lstStyle/>
          <a:p>
            <a:r>
              <a:rPr lang="en-US" b="1"/>
              <a:t>Time Series Object Creation</a:t>
            </a:r>
            <a:r>
              <a:rPr lang="en-US"/>
              <a:t>: Converted data into monthly time series with a start date of January 2003, using </a:t>
            </a:r>
            <a:r>
              <a:rPr lang="en-US" err="1"/>
              <a:t>ts</a:t>
            </a:r>
            <a:r>
              <a:rPr lang="en-US"/>
              <a:t>() function in R.</a:t>
            </a:r>
          </a:p>
        </p:txBody>
      </p:sp>
      <p:sp>
        <p:nvSpPr>
          <p:cNvPr id="61" name="Footer Placeholder 60">
            <a:extLst>
              <a:ext uri="{FF2B5EF4-FFF2-40B4-BE49-F238E27FC236}">
                <a16:creationId xmlns:a16="http://schemas.microsoft.com/office/drawing/2014/main" id="{C051E230-576F-23FD-43F5-BFD7FE81F974}"/>
              </a:ext>
            </a:extLst>
          </p:cNvPr>
          <p:cNvSpPr>
            <a:spLocks noGrp="1"/>
          </p:cNvSpPr>
          <p:nvPr>
            <p:ph type="ftr" sz="quarter" idx="3"/>
          </p:nvPr>
        </p:nvSpPr>
        <p:spPr>
          <a:xfrm>
            <a:off x="4842252" y="5994209"/>
            <a:ext cx="5933284" cy="365125"/>
          </a:xfrm>
        </p:spPr>
        <p:txBody>
          <a:bodyPr/>
          <a:lstStyle/>
          <a:p>
            <a:r>
              <a:rPr lang="en-US"/>
              <a:t>Data Preparation and Time Series creation</a:t>
            </a:r>
          </a:p>
        </p:txBody>
      </p:sp>
      <p:sp>
        <p:nvSpPr>
          <p:cNvPr id="8" name="Slide Number Placeholder 7">
            <a:extLst>
              <a:ext uri="{FF2B5EF4-FFF2-40B4-BE49-F238E27FC236}">
                <a16:creationId xmlns:a16="http://schemas.microsoft.com/office/drawing/2014/main" id="{D7E6F308-F4EA-9567-C2CB-25ED32F3AE88}"/>
              </a:ext>
            </a:extLst>
          </p:cNvPr>
          <p:cNvSpPr>
            <a:spLocks noGrp="1"/>
          </p:cNvSpPr>
          <p:nvPr>
            <p:ph type="sldNum" sz="quarter" idx="4"/>
          </p:nvPr>
        </p:nvSpPr>
        <p:spPr>
          <a:xfrm>
            <a:off x="10962182" y="5994209"/>
            <a:ext cx="474545" cy="365125"/>
          </a:xfrm>
        </p:spPr>
        <p:txBody>
          <a:bodyPr/>
          <a:lstStyle/>
          <a:p>
            <a:fld id="{3A98EE3D-8CD1-4C3F-BD1C-C98C9596463C}" type="slidenum">
              <a:rPr lang="en-US" smtClean="0"/>
              <a:pPr/>
              <a:t>3</a:t>
            </a:fld>
            <a:endParaRPr lang="en-US"/>
          </a:p>
        </p:txBody>
      </p:sp>
    </p:spTree>
    <p:extLst>
      <p:ext uri="{BB962C8B-B14F-4D97-AF65-F5344CB8AC3E}">
        <p14:creationId xmlns:p14="http://schemas.microsoft.com/office/powerpoint/2010/main" val="21487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86F4-8A6F-B0FE-3963-C82BA4A8F4DA}"/>
              </a:ext>
            </a:extLst>
          </p:cNvPr>
          <p:cNvSpPr>
            <a:spLocks noGrp="1"/>
          </p:cNvSpPr>
          <p:nvPr>
            <p:ph type="title"/>
          </p:nvPr>
        </p:nvSpPr>
        <p:spPr>
          <a:xfrm>
            <a:off x="4718272" y="393646"/>
            <a:ext cx="6955946" cy="867815"/>
          </a:xfrm>
        </p:spPr>
        <p:txBody>
          <a:bodyPr/>
          <a:lstStyle/>
          <a:p>
            <a:r>
              <a:rPr lang="en-US" sz="2800"/>
              <a:t>Trends in Air Traffic Over Time</a:t>
            </a:r>
            <a:endParaRPr lang="en-US" sz="5400"/>
          </a:p>
        </p:txBody>
      </p:sp>
      <p:pic>
        <p:nvPicPr>
          <p:cNvPr id="41" name="Picture Placeholder 40">
            <a:extLst>
              <a:ext uri="{FF2B5EF4-FFF2-40B4-BE49-F238E27FC236}">
                <a16:creationId xmlns:a16="http://schemas.microsoft.com/office/drawing/2014/main" id="{156C1DD8-6AC4-A507-79B7-AB33C2A5A415}"/>
              </a:ext>
            </a:extLst>
          </p:cNvPr>
          <p:cNvPicPr>
            <a:picLocks noGrp="1" noChangeAspect="1"/>
          </p:cNvPicPr>
          <p:nvPr>
            <p:ph type="pic" sz="quarter" idx="15"/>
          </p:nvPr>
        </p:nvPicPr>
        <p:blipFill>
          <a:blip r:embed="rId3"/>
          <a:srcRect l="1146" r="1146"/>
          <a:stretch/>
        </p:blipFill>
        <p:spPr>
          <a:xfrm>
            <a:off x="489199" y="3765754"/>
            <a:ext cx="4238625" cy="2678881"/>
          </a:xfrm>
        </p:spPr>
      </p:pic>
      <p:sp>
        <p:nvSpPr>
          <p:cNvPr id="13" name="Text Placeholder 12">
            <a:extLst>
              <a:ext uri="{FF2B5EF4-FFF2-40B4-BE49-F238E27FC236}">
                <a16:creationId xmlns:a16="http://schemas.microsoft.com/office/drawing/2014/main" id="{09D5F748-1565-9DA9-0615-2528105609D3}"/>
              </a:ext>
            </a:extLst>
          </p:cNvPr>
          <p:cNvSpPr>
            <a:spLocks noGrp="1"/>
          </p:cNvSpPr>
          <p:nvPr>
            <p:ph type="body" sz="quarter" idx="12"/>
          </p:nvPr>
        </p:nvSpPr>
        <p:spPr>
          <a:xfrm>
            <a:off x="5279922" y="1877961"/>
            <a:ext cx="6066499" cy="3698859"/>
          </a:xfrm>
        </p:spPr>
        <p:txBody>
          <a:bodyPr/>
          <a:lstStyle/>
          <a:p>
            <a:r>
              <a:rPr lang="en-US" b="1"/>
              <a:t>Total Air Traffic Trend</a:t>
            </a:r>
            <a:r>
              <a:rPr lang="en-US"/>
              <a:t>: Shows a steady upward trend with clear seasonal fluctuations, indicating growth in overall air traffic over time.</a:t>
            </a:r>
            <a:br>
              <a:rPr lang="en-US"/>
            </a:br>
            <a:endParaRPr lang="en-US"/>
          </a:p>
          <a:p>
            <a:r>
              <a:rPr lang="en-US" b="1"/>
              <a:t>Domestic vs. International Patterns</a:t>
            </a:r>
            <a:r>
              <a:rPr lang="en-US"/>
              <a:t>: Domestic traffic has a more consistent upward trend, while international traffic shows more pronounced seasonal variations.</a:t>
            </a:r>
            <a:br>
              <a:rPr lang="en-US"/>
            </a:br>
            <a:endParaRPr lang="en-US"/>
          </a:p>
          <a:p>
            <a:r>
              <a:rPr lang="en-US" b="1"/>
              <a:t>Seasonality</a:t>
            </a:r>
            <a:r>
              <a:rPr lang="en-US"/>
              <a:t>: All series exhibit seasonal patterns, especially in international flights, which are influenced by peak travel periods.</a:t>
            </a:r>
          </a:p>
        </p:txBody>
      </p:sp>
      <p:sp>
        <p:nvSpPr>
          <p:cNvPr id="6" name="Footer Placeholder 5">
            <a:extLst>
              <a:ext uri="{FF2B5EF4-FFF2-40B4-BE49-F238E27FC236}">
                <a16:creationId xmlns:a16="http://schemas.microsoft.com/office/drawing/2014/main" id="{4FF45D44-403A-18B5-4F6D-9F085B0E70C9}"/>
              </a:ext>
            </a:extLst>
          </p:cNvPr>
          <p:cNvSpPr>
            <a:spLocks noGrp="1"/>
          </p:cNvSpPr>
          <p:nvPr>
            <p:ph type="ftr" sz="quarter" idx="3"/>
          </p:nvPr>
        </p:nvSpPr>
        <p:spPr>
          <a:xfrm>
            <a:off x="4842252" y="5994209"/>
            <a:ext cx="5933284" cy="365125"/>
          </a:xfrm>
        </p:spPr>
        <p:txBody>
          <a:bodyPr/>
          <a:lstStyle/>
          <a:p>
            <a:r>
              <a:rPr lang="en-US" sz="900"/>
              <a:t>Initial Time Series Plots</a:t>
            </a:r>
          </a:p>
        </p:txBody>
      </p:sp>
      <p:sp>
        <p:nvSpPr>
          <p:cNvPr id="7" name="Slide Number Placeholder 6">
            <a:extLst>
              <a:ext uri="{FF2B5EF4-FFF2-40B4-BE49-F238E27FC236}">
                <a16:creationId xmlns:a16="http://schemas.microsoft.com/office/drawing/2014/main" id="{F8E2D159-480E-1CFF-69FD-20BD829B05B2}"/>
              </a:ext>
            </a:extLst>
          </p:cNvPr>
          <p:cNvSpPr>
            <a:spLocks noGrp="1"/>
          </p:cNvSpPr>
          <p:nvPr>
            <p:ph type="sldNum" sz="quarter" idx="4"/>
          </p:nvPr>
        </p:nvSpPr>
        <p:spPr>
          <a:xfrm>
            <a:off x="10962182" y="5994209"/>
            <a:ext cx="474545" cy="365125"/>
          </a:xfrm>
        </p:spPr>
        <p:txBody>
          <a:bodyPr/>
          <a:lstStyle/>
          <a:p>
            <a:fld id="{3A98EE3D-8CD1-4C3F-BD1C-C98C9596463C}" type="slidenum">
              <a:rPr lang="en-US" smtClean="0"/>
              <a:pPr/>
              <a:t>4</a:t>
            </a:fld>
            <a:endParaRPr lang="en-US"/>
          </a:p>
        </p:txBody>
      </p:sp>
      <p:sp>
        <p:nvSpPr>
          <p:cNvPr id="11" name="Title 12">
            <a:extLst>
              <a:ext uri="{FF2B5EF4-FFF2-40B4-BE49-F238E27FC236}">
                <a16:creationId xmlns:a16="http://schemas.microsoft.com/office/drawing/2014/main" id="{EF406B83-248A-4091-59AA-0BC1309BAA68}"/>
              </a:ext>
            </a:extLst>
          </p:cNvPr>
          <p:cNvSpPr txBox="1">
            <a:spLocks/>
          </p:cNvSpPr>
          <p:nvPr/>
        </p:nvSpPr>
        <p:spPr>
          <a:xfrm>
            <a:off x="479647" y="393646"/>
            <a:ext cx="4238625" cy="3372108"/>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a:t>Initial Time Series Plots</a:t>
            </a:r>
          </a:p>
        </p:txBody>
      </p:sp>
    </p:spTree>
    <p:extLst>
      <p:ext uri="{BB962C8B-B14F-4D97-AF65-F5344CB8AC3E}">
        <p14:creationId xmlns:p14="http://schemas.microsoft.com/office/powerpoint/2010/main" val="370657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70F-0024-2932-E6FE-27ED2A06EE2F}"/>
              </a:ext>
            </a:extLst>
          </p:cNvPr>
          <p:cNvSpPr>
            <a:spLocks noGrp="1"/>
          </p:cNvSpPr>
          <p:nvPr>
            <p:ph type="title"/>
          </p:nvPr>
        </p:nvSpPr>
        <p:spPr/>
        <p:txBody>
          <a:bodyPr/>
          <a:lstStyle/>
          <a:p>
            <a:r>
              <a:rPr lang="en-US"/>
              <a:t>Stationarity Check: Augmented Dickey-Fuller Test (ADF)</a:t>
            </a:r>
          </a:p>
        </p:txBody>
      </p:sp>
      <p:pic>
        <p:nvPicPr>
          <p:cNvPr id="11" name="Picture Placeholder 10" descr="A high angle view of people working in a library">
            <a:extLst>
              <a:ext uri="{FF2B5EF4-FFF2-40B4-BE49-F238E27FC236}">
                <a16:creationId xmlns:a16="http://schemas.microsoft.com/office/drawing/2014/main" id="{2274BA22-FF39-4565-35EC-AD009DB73E17}"/>
              </a:ext>
            </a:extLst>
          </p:cNvPr>
          <p:cNvPicPr>
            <a:picLocks noGrp="1" noChangeAspect="1"/>
          </p:cNvPicPr>
          <p:nvPr>
            <p:ph type="pic" sz="quarter" idx="16"/>
          </p:nvPr>
        </p:nvPicPr>
        <p:blipFill>
          <a:blip r:embed="rId3"/>
          <a:srcRect l="541" r="541"/>
          <a:stretch/>
        </p:blipFill>
        <p:spPr/>
      </p:pic>
      <p:sp>
        <p:nvSpPr>
          <p:cNvPr id="22" name="Text Placeholder 21">
            <a:extLst>
              <a:ext uri="{FF2B5EF4-FFF2-40B4-BE49-F238E27FC236}">
                <a16:creationId xmlns:a16="http://schemas.microsoft.com/office/drawing/2014/main" id="{02F5EE21-7184-03A5-6443-DBC7D8DC4AE9}"/>
              </a:ext>
            </a:extLst>
          </p:cNvPr>
          <p:cNvSpPr>
            <a:spLocks noGrp="1"/>
          </p:cNvSpPr>
          <p:nvPr>
            <p:ph type="body" sz="quarter" idx="19"/>
          </p:nvPr>
        </p:nvSpPr>
        <p:spPr/>
        <p:txBody>
          <a:bodyPr>
            <a:normAutofit/>
          </a:bodyPr>
          <a:lstStyle/>
          <a:p>
            <a:r>
              <a:rPr lang="en-US"/>
              <a:t>Stationarity Check</a:t>
            </a:r>
          </a:p>
        </p:txBody>
      </p:sp>
      <p:sp>
        <p:nvSpPr>
          <p:cNvPr id="3" name="Text Placeholder 2">
            <a:extLst>
              <a:ext uri="{FF2B5EF4-FFF2-40B4-BE49-F238E27FC236}">
                <a16:creationId xmlns:a16="http://schemas.microsoft.com/office/drawing/2014/main" id="{E7B686F1-E97A-9FBC-DD50-0C5358D47C18}"/>
              </a:ext>
            </a:extLst>
          </p:cNvPr>
          <p:cNvSpPr>
            <a:spLocks noGrp="1"/>
          </p:cNvSpPr>
          <p:nvPr>
            <p:ph type="body" sz="quarter" idx="12"/>
          </p:nvPr>
        </p:nvSpPr>
        <p:spPr/>
        <p:txBody>
          <a:bodyPr>
            <a:normAutofit fontScale="62500" lnSpcReduction="20000"/>
          </a:bodyPr>
          <a:lstStyle/>
          <a:p>
            <a:r>
              <a:rPr lang="en-US" b="1"/>
              <a:t>Importance of Stationarity</a:t>
            </a:r>
            <a:r>
              <a:rPr lang="en-US"/>
              <a:t>: Stationarity is essential for accurate time series modeling, as it ensures the data's statistical properties remain constant over time.</a:t>
            </a:r>
          </a:p>
        </p:txBody>
      </p:sp>
      <p:sp>
        <p:nvSpPr>
          <p:cNvPr id="8" name="Text Placeholder 7">
            <a:extLst>
              <a:ext uri="{FF2B5EF4-FFF2-40B4-BE49-F238E27FC236}">
                <a16:creationId xmlns:a16="http://schemas.microsoft.com/office/drawing/2014/main" id="{71451392-A439-19B3-58A1-EE44FC469AA1}"/>
              </a:ext>
            </a:extLst>
          </p:cNvPr>
          <p:cNvSpPr>
            <a:spLocks noGrp="1"/>
          </p:cNvSpPr>
          <p:nvPr>
            <p:ph type="body" sz="quarter" idx="17"/>
          </p:nvPr>
        </p:nvSpPr>
        <p:spPr/>
        <p:txBody>
          <a:bodyPr>
            <a:normAutofit fontScale="62500" lnSpcReduction="20000"/>
          </a:bodyPr>
          <a:lstStyle/>
          <a:p>
            <a:r>
              <a:rPr lang="en-US" b="1"/>
              <a:t>ADF Test Results</a:t>
            </a:r>
            <a:r>
              <a:rPr lang="en-US"/>
              <a:t>: Initial Augmented Dickey-Fuller (ADF) tests indicated that none of the series were stationary, as expected due to trends and seasonality.</a:t>
            </a:r>
          </a:p>
        </p:txBody>
      </p:sp>
      <p:sp>
        <p:nvSpPr>
          <p:cNvPr id="54" name="Text Placeholder 53">
            <a:extLst>
              <a:ext uri="{FF2B5EF4-FFF2-40B4-BE49-F238E27FC236}">
                <a16:creationId xmlns:a16="http://schemas.microsoft.com/office/drawing/2014/main" id="{439070CF-40C6-6E6C-44B0-927766FDDF38}"/>
              </a:ext>
            </a:extLst>
          </p:cNvPr>
          <p:cNvSpPr>
            <a:spLocks noGrp="1"/>
          </p:cNvSpPr>
          <p:nvPr>
            <p:ph type="body" sz="quarter" idx="18"/>
          </p:nvPr>
        </p:nvSpPr>
        <p:spPr/>
        <p:txBody>
          <a:bodyPr>
            <a:normAutofit fontScale="62500" lnSpcReduction="20000"/>
          </a:bodyPr>
          <a:lstStyle/>
          <a:p>
            <a:r>
              <a:rPr lang="en-US" b="1"/>
              <a:t>Differencing for Stationarity</a:t>
            </a:r>
            <a:r>
              <a:rPr lang="en-US"/>
              <a:t>: Applied first-order differencing to each series, achieving stationarity and preparing the data for reliable ARIMA modeling.</a:t>
            </a:r>
          </a:p>
        </p:txBody>
      </p:sp>
      <p:pic>
        <p:nvPicPr>
          <p:cNvPr id="13" name="Picture Placeholder 12">
            <a:extLst>
              <a:ext uri="{FF2B5EF4-FFF2-40B4-BE49-F238E27FC236}">
                <a16:creationId xmlns:a16="http://schemas.microsoft.com/office/drawing/2014/main" id="{1CA00613-D1AF-0D68-2BAC-C6AD2AA84F52}"/>
              </a:ext>
            </a:extLst>
          </p:cNvPr>
          <p:cNvPicPr>
            <a:picLocks noGrp="1" noChangeAspect="1"/>
          </p:cNvPicPr>
          <p:nvPr>
            <p:ph type="pic" sz="quarter" idx="15"/>
          </p:nvPr>
        </p:nvPicPr>
        <p:blipFill>
          <a:blip r:embed="rId4">
            <a:duotone>
              <a:schemeClr val="accent2">
                <a:shade val="45000"/>
                <a:satMod val="135000"/>
              </a:schemeClr>
              <a:prstClr val="white"/>
            </a:duotone>
            <a:extLst>
              <a:ext uri="{837473B0-CC2E-450A-ABE3-18F120FF3D39}">
                <a1611:picAttrSrcUrl xmlns:a1611="http://schemas.microsoft.com/office/drawing/2016/11/main" r:id="rId5"/>
              </a:ext>
            </a:extLst>
          </a:blip>
          <a:srcRect l="27128" r="27128"/>
          <a:stretch/>
        </p:blipFill>
        <p:spPr/>
      </p:pic>
      <p:sp>
        <p:nvSpPr>
          <p:cNvPr id="5" name="Slide Number Placeholder 4">
            <a:extLst>
              <a:ext uri="{FF2B5EF4-FFF2-40B4-BE49-F238E27FC236}">
                <a16:creationId xmlns:a16="http://schemas.microsoft.com/office/drawing/2014/main" id="{AC3087B0-212D-7E38-9554-316741E34AA8}"/>
              </a:ext>
            </a:extLst>
          </p:cNvPr>
          <p:cNvSpPr>
            <a:spLocks noGrp="1"/>
          </p:cNvSpPr>
          <p:nvPr>
            <p:ph type="sldNum" sz="quarter" idx="4"/>
          </p:nvPr>
        </p:nvSpPr>
        <p:spPr/>
        <p:txBody>
          <a:bodyPr/>
          <a:lstStyle/>
          <a:p>
            <a:fld id="{3A98EE3D-8CD1-4C3F-BD1C-C98C9596463C}" type="slidenum">
              <a:rPr lang="en-US" smtClean="0"/>
              <a:pPr/>
              <a:t>5</a:t>
            </a:fld>
            <a:endParaRPr lang="en-US"/>
          </a:p>
        </p:txBody>
      </p:sp>
    </p:spTree>
    <p:extLst>
      <p:ext uri="{BB962C8B-B14F-4D97-AF65-F5344CB8AC3E}">
        <p14:creationId xmlns:p14="http://schemas.microsoft.com/office/powerpoint/2010/main" val="75373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AF88-A80F-5E9A-21FD-0391AE308DEC}"/>
              </a:ext>
            </a:extLst>
          </p:cNvPr>
          <p:cNvSpPr>
            <a:spLocks noGrp="1"/>
          </p:cNvSpPr>
          <p:nvPr>
            <p:ph type="title"/>
          </p:nvPr>
        </p:nvSpPr>
        <p:spPr/>
        <p:txBody>
          <a:bodyPr/>
          <a:lstStyle/>
          <a:p>
            <a:r>
              <a:rPr lang="en-US"/>
              <a:t>ACF and PACF Analysis</a:t>
            </a:r>
          </a:p>
        </p:txBody>
      </p:sp>
      <p:sp>
        <p:nvSpPr>
          <p:cNvPr id="3" name="Text Placeholder 2">
            <a:extLst>
              <a:ext uri="{FF2B5EF4-FFF2-40B4-BE49-F238E27FC236}">
                <a16:creationId xmlns:a16="http://schemas.microsoft.com/office/drawing/2014/main" id="{6821FBFD-B46F-7338-ED83-DAE4C395BCA2}"/>
              </a:ext>
            </a:extLst>
          </p:cNvPr>
          <p:cNvSpPr>
            <a:spLocks noGrp="1"/>
          </p:cNvSpPr>
          <p:nvPr>
            <p:ph type="body" sz="quarter" idx="11"/>
          </p:nvPr>
        </p:nvSpPr>
        <p:spPr/>
        <p:txBody>
          <a:bodyPr/>
          <a:lstStyle/>
          <a:p>
            <a:r>
              <a:rPr lang="en-US"/>
              <a:t>Identifying Model Components for Time Series</a:t>
            </a:r>
          </a:p>
        </p:txBody>
      </p:sp>
      <p:pic>
        <p:nvPicPr>
          <p:cNvPr id="23" name="Picture Placeholder 22" descr="plant icon">
            <a:extLst>
              <a:ext uri="{FF2B5EF4-FFF2-40B4-BE49-F238E27FC236}">
                <a16:creationId xmlns:a16="http://schemas.microsoft.com/office/drawing/2014/main" id="{8B116666-542A-498C-73F1-E0050CDD0FC9}"/>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a:stretch/>
        </p:blipFill>
        <p:spPr/>
      </p:pic>
      <p:sp>
        <p:nvSpPr>
          <p:cNvPr id="16" name="Text Placeholder 15">
            <a:extLst>
              <a:ext uri="{FF2B5EF4-FFF2-40B4-BE49-F238E27FC236}">
                <a16:creationId xmlns:a16="http://schemas.microsoft.com/office/drawing/2014/main" id="{3A32BB18-46D7-9F89-A6FC-14EB561C033C}"/>
              </a:ext>
            </a:extLst>
          </p:cNvPr>
          <p:cNvSpPr>
            <a:spLocks noGrp="1"/>
          </p:cNvSpPr>
          <p:nvPr>
            <p:ph type="body" sz="quarter" idx="12"/>
          </p:nvPr>
        </p:nvSpPr>
        <p:spPr/>
        <p:txBody>
          <a:bodyPr>
            <a:normAutofit fontScale="92500" lnSpcReduction="20000"/>
          </a:bodyPr>
          <a:lstStyle/>
          <a:p>
            <a:r>
              <a:rPr lang="en-US" b="1"/>
              <a:t>Pattern Observations</a:t>
            </a:r>
            <a:r>
              <a:rPr lang="en-US"/>
              <a:t>: </a:t>
            </a:r>
          </a:p>
          <a:p>
            <a:r>
              <a:rPr lang="en-US"/>
              <a:t>The ACF and PACF plots of the differenced series suggested a mix of AR and MA components, indicating AR(1), MA(1), or ARMA(1,1) models as likely candidates.</a:t>
            </a:r>
          </a:p>
        </p:txBody>
      </p:sp>
      <p:pic>
        <p:nvPicPr>
          <p:cNvPr id="27" name="Picture Placeholder 26" descr="Presentation with bar chart with solid fill">
            <a:extLst>
              <a:ext uri="{FF2B5EF4-FFF2-40B4-BE49-F238E27FC236}">
                <a16:creationId xmlns:a16="http://schemas.microsoft.com/office/drawing/2014/main" id="{8D3A3A4E-5104-7FB0-AFB6-8F3E44DF8C04}"/>
              </a:ext>
            </a:extLst>
          </p:cNvPr>
          <p:cNvPicPr>
            <a:picLocks noGrp="1" noChangeAspect="1"/>
          </p:cNvPicPr>
          <p:nvPr>
            <p:ph type="pic" sz="quarter" idx="20"/>
          </p:nvPr>
        </p:nvPicPr>
        <p:blipFill>
          <a:blip r:embed="rId5">
            <a:extLst>
              <a:ext uri="{96DAC541-7B7A-43D3-8B79-37D633B846F1}">
                <asvg:svgBlip xmlns:asvg="http://schemas.microsoft.com/office/drawing/2016/SVG/main" r:embed="rId6"/>
              </a:ext>
            </a:extLst>
          </a:blip>
          <a:srcRect/>
          <a:stretch/>
        </p:blipFill>
        <p:spPr/>
      </p:pic>
      <p:sp>
        <p:nvSpPr>
          <p:cNvPr id="18" name="Text Placeholder 17">
            <a:extLst>
              <a:ext uri="{FF2B5EF4-FFF2-40B4-BE49-F238E27FC236}">
                <a16:creationId xmlns:a16="http://schemas.microsoft.com/office/drawing/2014/main" id="{4A04E56A-1BF2-0D99-6BE2-A79C1F76DBC9}"/>
              </a:ext>
            </a:extLst>
          </p:cNvPr>
          <p:cNvSpPr>
            <a:spLocks noGrp="1"/>
          </p:cNvSpPr>
          <p:nvPr>
            <p:ph type="body" sz="quarter" idx="17"/>
          </p:nvPr>
        </p:nvSpPr>
        <p:spPr>
          <a:xfrm>
            <a:off x="3908318" y="3917953"/>
            <a:ext cx="2296356" cy="1745427"/>
          </a:xfrm>
        </p:spPr>
        <p:txBody>
          <a:bodyPr>
            <a:normAutofit fontScale="92500"/>
          </a:bodyPr>
          <a:lstStyle/>
          <a:p>
            <a:r>
              <a:rPr lang="en-US" b="1"/>
              <a:t>Purpose of ACF and PACF</a:t>
            </a:r>
            <a:r>
              <a:rPr lang="en-US"/>
              <a:t>: Used ACF (Autocorrelation Function) and PACF (Partial Autocorrelation Function) plots to identify potential AR (Auto-Regressive) and MA (Moving Average) components for each series.</a:t>
            </a:r>
          </a:p>
        </p:txBody>
      </p:sp>
      <p:pic>
        <p:nvPicPr>
          <p:cNvPr id="25" name="Picture Placeholder 24" descr="Plans drawing">
            <a:extLst>
              <a:ext uri="{FF2B5EF4-FFF2-40B4-BE49-F238E27FC236}">
                <a16:creationId xmlns:a16="http://schemas.microsoft.com/office/drawing/2014/main" id="{08B86793-FF5F-E1BD-ADAE-ABDE6B77B014}"/>
              </a:ext>
            </a:extLst>
          </p:cNvPr>
          <p:cNvPicPr>
            <a:picLocks noGrp="1" noChangeAspect="1"/>
          </p:cNvPicPr>
          <p:nvPr>
            <p:ph type="pic" sz="quarter" idx="19"/>
          </p:nvPr>
        </p:nvPicPr>
        <p:blipFill>
          <a:blip r:embed="rId7">
            <a:extLst>
              <a:ext uri="{96DAC541-7B7A-43D3-8B79-37D633B846F1}">
                <asvg:svgBlip xmlns:asvg="http://schemas.microsoft.com/office/drawing/2016/SVG/main" r:embed="rId8"/>
              </a:ext>
            </a:extLst>
          </a:blip>
          <a:srcRect t="352" b="352"/>
          <a:stretch/>
        </p:blipFill>
        <p:spPr/>
      </p:pic>
      <p:sp>
        <p:nvSpPr>
          <p:cNvPr id="19" name="Text Placeholder 18">
            <a:extLst>
              <a:ext uri="{FF2B5EF4-FFF2-40B4-BE49-F238E27FC236}">
                <a16:creationId xmlns:a16="http://schemas.microsoft.com/office/drawing/2014/main" id="{65656C19-96DA-6922-AA4F-024729918C6D}"/>
              </a:ext>
            </a:extLst>
          </p:cNvPr>
          <p:cNvSpPr>
            <a:spLocks noGrp="1"/>
          </p:cNvSpPr>
          <p:nvPr>
            <p:ph type="body" sz="quarter" idx="18"/>
          </p:nvPr>
        </p:nvSpPr>
        <p:spPr>
          <a:xfrm>
            <a:off x="9236879" y="3917953"/>
            <a:ext cx="2296356" cy="1745427"/>
          </a:xfrm>
        </p:spPr>
        <p:txBody>
          <a:bodyPr>
            <a:normAutofit lnSpcReduction="10000"/>
          </a:bodyPr>
          <a:lstStyle/>
          <a:p>
            <a:r>
              <a:rPr lang="en-US" b="1"/>
              <a:t>Model Selection Guidance</a:t>
            </a:r>
            <a:r>
              <a:rPr lang="en-US"/>
              <a:t>: </a:t>
            </a:r>
          </a:p>
          <a:p>
            <a:r>
              <a:rPr lang="en-US"/>
              <a:t>Findings from the ACF and PACF plots provided a foundation for selecting and testing models that could best capture the structure of each series.</a:t>
            </a:r>
          </a:p>
        </p:txBody>
      </p:sp>
      <p:sp>
        <p:nvSpPr>
          <p:cNvPr id="5" name="Footer Placeholder 4">
            <a:extLst>
              <a:ext uri="{FF2B5EF4-FFF2-40B4-BE49-F238E27FC236}">
                <a16:creationId xmlns:a16="http://schemas.microsoft.com/office/drawing/2014/main" id="{B98DFB93-F840-F503-761D-F825B6DEB527}"/>
              </a:ext>
            </a:extLst>
          </p:cNvPr>
          <p:cNvSpPr>
            <a:spLocks noGrp="1"/>
          </p:cNvSpPr>
          <p:nvPr>
            <p:ph type="ftr" sz="quarter" idx="3"/>
          </p:nvPr>
        </p:nvSpPr>
        <p:spPr>
          <a:xfrm>
            <a:off x="570272" y="5974545"/>
            <a:ext cx="3097071" cy="365125"/>
          </a:xfrm>
        </p:spPr>
        <p:txBody>
          <a:bodyPr/>
          <a:lstStyle/>
          <a:p>
            <a:r>
              <a:rPr lang="en-US"/>
              <a:t>ACF and PACF Analysis for Model Identification</a:t>
            </a:r>
          </a:p>
        </p:txBody>
      </p:sp>
      <p:sp>
        <p:nvSpPr>
          <p:cNvPr id="6" name="Slide Number Placeholder 5">
            <a:extLst>
              <a:ext uri="{FF2B5EF4-FFF2-40B4-BE49-F238E27FC236}">
                <a16:creationId xmlns:a16="http://schemas.microsoft.com/office/drawing/2014/main" id="{2F584064-F059-CB97-8C02-557B1F92F2A0}"/>
              </a:ext>
            </a:extLst>
          </p:cNvPr>
          <p:cNvSpPr>
            <a:spLocks noGrp="1"/>
          </p:cNvSpPr>
          <p:nvPr>
            <p:ph type="sldNum" sz="quarter" idx="4"/>
          </p:nvPr>
        </p:nvSpPr>
        <p:spPr>
          <a:xfrm>
            <a:off x="3824749" y="5974545"/>
            <a:ext cx="7728153" cy="365125"/>
          </a:xfrm>
        </p:spPr>
        <p:txBody>
          <a:bodyPr/>
          <a:lstStyle/>
          <a:p>
            <a:fld id="{3A98EE3D-8CD1-4C3F-BD1C-C98C9596463C}" type="slidenum">
              <a:rPr lang="en-US" smtClean="0"/>
              <a:pPr/>
              <a:t>6</a:t>
            </a:fld>
            <a:endParaRPr lang="en-US"/>
          </a:p>
        </p:txBody>
      </p:sp>
    </p:spTree>
    <p:extLst>
      <p:ext uri="{BB962C8B-B14F-4D97-AF65-F5344CB8AC3E}">
        <p14:creationId xmlns:p14="http://schemas.microsoft.com/office/powerpoint/2010/main" val="65518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324045-FEA8-8298-1164-EDD8D43F85FC}"/>
              </a:ext>
            </a:extLst>
          </p:cNvPr>
          <p:cNvSpPr>
            <a:spLocks noGrp="1"/>
          </p:cNvSpPr>
          <p:nvPr>
            <p:ph type="title"/>
          </p:nvPr>
        </p:nvSpPr>
        <p:spPr/>
        <p:txBody>
          <a:bodyPr/>
          <a:lstStyle/>
          <a:p>
            <a:r>
              <a:rPr lang="en-US"/>
              <a:t>ARIMA Model Fitting for Each Series</a:t>
            </a:r>
          </a:p>
        </p:txBody>
      </p:sp>
      <p:pic>
        <p:nvPicPr>
          <p:cNvPr id="10" name="Picture Placeholder 9">
            <a:extLst>
              <a:ext uri="{FF2B5EF4-FFF2-40B4-BE49-F238E27FC236}">
                <a16:creationId xmlns:a16="http://schemas.microsoft.com/office/drawing/2014/main" id="{DA78B055-7FF0-89DA-B20C-4EE25054FA08}"/>
              </a:ext>
            </a:extLst>
          </p:cNvPr>
          <p:cNvPicPr>
            <a:picLocks noGrp="1" noChangeAspect="1"/>
          </p:cNvPicPr>
          <p:nvPr>
            <p:ph type="pic" sz="quarter" idx="15"/>
          </p:nvPr>
        </p:nvPicPr>
        <p:blipFill>
          <a:blip r:embed="rId3">
            <a:duotone>
              <a:prstClr val="black"/>
              <a:schemeClr val="accent3">
                <a:tint val="45000"/>
                <a:satMod val="400000"/>
              </a:schemeClr>
            </a:duotone>
            <a:extLst>
              <a:ext uri="{837473B0-CC2E-450A-ABE3-18F120FF3D39}">
                <a1611:picAttrSrcUrl xmlns:a1611="http://schemas.microsoft.com/office/drawing/2016/11/main" r:id="rId4"/>
              </a:ext>
            </a:extLst>
          </a:blip>
          <a:srcRect l="6616" r="6616"/>
          <a:stretch/>
        </p:blipFill>
        <p:spPr/>
      </p:pic>
      <p:sp>
        <p:nvSpPr>
          <p:cNvPr id="29" name="Text Placeholder 28">
            <a:extLst>
              <a:ext uri="{FF2B5EF4-FFF2-40B4-BE49-F238E27FC236}">
                <a16:creationId xmlns:a16="http://schemas.microsoft.com/office/drawing/2014/main" id="{67275E97-2AEF-30E3-1A66-1C854158274B}"/>
              </a:ext>
            </a:extLst>
          </p:cNvPr>
          <p:cNvSpPr>
            <a:spLocks noGrp="1"/>
          </p:cNvSpPr>
          <p:nvPr>
            <p:ph type="body" sz="quarter" idx="12"/>
          </p:nvPr>
        </p:nvSpPr>
        <p:spPr/>
        <p:txBody>
          <a:bodyPr>
            <a:normAutofit fontScale="85000" lnSpcReduction="10000"/>
          </a:bodyPr>
          <a:lstStyle/>
          <a:p>
            <a:r>
              <a:rPr lang="en-US" b="1"/>
              <a:t>Models Tested</a:t>
            </a:r>
            <a:r>
              <a:rPr lang="en-US"/>
              <a:t>: Evaluated AR(1), MA(1), and ARMA(1,1) models for each series (Total, Domestic, and International) based on ACF and PACF analysis results.</a:t>
            </a:r>
          </a:p>
          <a:p>
            <a:r>
              <a:rPr lang="en-US" b="1"/>
              <a:t>AIC Comparison</a:t>
            </a:r>
            <a:r>
              <a:rPr lang="en-US"/>
              <a:t>: Selected models with the lowest AIC (Akaike Information Criterion) values, which indicated the best balance between model fit and complexity.</a:t>
            </a:r>
            <a:br>
              <a:rPr lang="en-US"/>
            </a:br>
            <a:endParaRPr lang="en-US"/>
          </a:p>
          <a:p>
            <a:r>
              <a:rPr lang="en-US" b="1"/>
              <a:t>Best Fit Models</a:t>
            </a:r>
            <a:r>
              <a:rPr lang="en-US"/>
              <a:t>: For each series, the ARMA(1,1) model was identified as the best fit, capturing both the autoregressive and moving average characteristics observed in the data.</a:t>
            </a:r>
          </a:p>
        </p:txBody>
      </p:sp>
      <p:sp>
        <p:nvSpPr>
          <p:cNvPr id="6" name="Footer Placeholder 5">
            <a:extLst>
              <a:ext uri="{FF2B5EF4-FFF2-40B4-BE49-F238E27FC236}">
                <a16:creationId xmlns:a16="http://schemas.microsoft.com/office/drawing/2014/main" id="{634F7854-BA59-D6FF-C98B-2381AF97E65D}"/>
              </a:ext>
            </a:extLst>
          </p:cNvPr>
          <p:cNvSpPr>
            <a:spLocks noGrp="1"/>
          </p:cNvSpPr>
          <p:nvPr>
            <p:ph type="ftr" sz="quarter" idx="3"/>
          </p:nvPr>
        </p:nvSpPr>
        <p:spPr/>
        <p:txBody>
          <a:bodyPr/>
          <a:lstStyle/>
          <a:p>
            <a:r>
              <a:rPr lang="en-US"/>
              <a:t>Model Selection and Fitting</a:t>
            </a:r>
          </a:p>
        </p:txBody>
      </p:sp>
      <p:sp>
        <p:nvSpPr>
          <p:cNvPr id="7" name="Slide Number Placeholder 6">
            <a:extLst>
              <a:ext uri="{FF2B5EF4-FFF2-40B4-BE49-F238E27FC236}">
                <a16:creationId xmlns:a16="http://schemas.microsoft.com/office/drawing/2014/main" id="{DA31ABC3-C604-47E7-1203-7F26CDC4F1FB}"/>
              </a:ext>
            </a:extLst>
          </p:cNvPr>
          <p:cNvSpPr>
            <a:spLocks noGrp="1"/>
          </p:cNvSpPr>
          <p:nvPr>
            <p:ph type="sldNum" sz="quarter" idx="4"/>
          </p:nvPr>
        </p:nvSpPr>
        <p:spPr/>
        <p:txBody>
          <a:bodyPr/>
          <a:lstStyle/>
          <a:p>
            <a:fld id="{3A98EE3D-8CD1-4C3F-BD1C-C98C9596463C}" type="slidenum">
              <a:rPr lang="en-US" smtClean="0"/>
              <a:pPr/>
              <a:t>7</a:t>
            </a:fld>
            <a:endParaRPr lang="en-US"/>
          </a:p>
        </p:txBody>
      </p:sp>
    </p:spTree>
    <p:extLst>
      <p:ext uri="{BB962C8B-B14F-4D97-AF65-F5344CB8AC3E}">
        <p14:creationId xmlns:p14="http://schemas.microsoft.com/office/powerpoint/2010/main" val="224998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20">
            <a:extLst>
              <a:ext uri="{FF2B5EF4-FFF2-40B4-BE49-F238E27FC236}">
                <a16:creationId xmlns:a16="http://schemas.microsoft.com/office/drawing/2014/main" id="{01632167-B96B-34C1-27DF-918B02375FCA}"/>
              </a:ext>
            </a:extLst>
          </p:cNvPr>
          <p:cNvSpPr>
            <a:spLocks noGrp="1"/>
          </p:cNvSpPr>
          <p:nvPr>
            <p:ph type="title"/>
          </p:nvPr>
        </p:nvSpPr>
        <p:spPr/>
        <p:txBody>
          <a:bodyPr/>
          <a:lstStyle/>
          <a:p>
            <a:r>
              <a:rPr lang="en-US"/>
              <a:t>Residual Analysis: Model Adequacy Check</a:t>
            </a:r>
          </a:p>
        </p:txBody>
      </p:sp>
      <p:sp>
        <p:nvSpPr>
          <p:cNvPr id="33" name="Text Placeholder 32">
            <a:extLst>
              <a:ext uri="{FF2B5EF4-FFF2-40B4-BE49-F238E27FC236}">
                <a16:creationId xmlns:a16="http://schemas.microsoft.com/office/drawing/2014/main" id="{F86EBE01-25EA-E55C-212F-55BB71067BDD}"/>
              </a:ext>
            </a:extLst>
          </p:cNvPr>
          <p:cNvSpPr>
            <a:spLocks noGrp="1"/>
          </p:cNvSpPr>
          <p:nvPr>
            <p:ph type="body" sz="quarter" idx="12"/>
          </p:nvPr>
        </p:nvSpPr>
        <p:spPr>
          <a:xfrm>
            <a:off x="1356257" y="1610629"/>
            <a:ext cx="2467962" cy="1732334"/>
          </a:xfrm>
        </p:spPr>
        <p:txBody>
          <a:bodyPr/>
          <a:lstStyle/>
          <a:p>
            <a:pPr lvl="0"/>
            <a:r>
              <a:rPr lang="en-US" b="1"/>
              <a:t>Purpose of Residual Analysis</a:t>
            </a:r>
            <a:r>
              <a:rPr lang="en-US"/>
              <a:t>:</a:t>
            </a:r>
          </a:p>
        </p:txBody>
      </p:sp>
      <p:sp>
        <p:nvSpPr>
          <p:cNvPr id="38" name="Text Placeholder 37">
            <a:extLst>
              <a:ext uri="{FF2B5EF4-FFF2-40B4-BE49-F238E27FC236}">
                <a16:creationId xmlns:a16="http://schemas.microsoft.com/office/drawing/2014/main" id="{3B15C5BD-E2F2-DF1A-A4AB-80126D6228B6}"/>
              </a:ext>
            </a:extLst>
          </p:cNvPr>
          <p:cNvSpPr>
            <a:spLocks noGrp="1"/>
          </p:cNvSpPr>
          <p:nvPr>
            <p:ph type="body" sz="quarter" idx="17"/>
          </p:nvPr>
        </p:nvSpPr>
        <p:spPr>
          <a:xfrm>
            <a:off x="1484671" y="2558848"/>
            <a:ext cx="2113935" cy="870152"/>
          </a:xfrm>
        </p:spPr>
        <p:txBody>
          <a:bodyPr>
            <a:normAutofit fontScale="62500" lnSpcReduction="20000"/>
          </a:bodyPr>
          <a:lstStyle/>
          <a:p>
            <a:pPr lvl="0"/>
            <a:r>
              <a:rPr lang="en-US"/>
              <a:t>Residual analysis ensures that the chosen models adequately capture the patterns in the data, leaving only random noise in the residuals.</a:t>
            </a:r>
          </a:p>
        </p:txBody>
      </p:sp>
      <p:sp>
        <p:nvSpPr>
          <p:cNvPr id="80" name="Text Placeholder 79">
            <a:extLst>
              <a:ext uri="{FF2B5EF4-FFF2-40B4-BE49-F238E27FC236}">
                <a16:creationId xmlns:a16="http://schemas.microsoft.com/office/drawing/2014/main" id="{12FF41A1-5D72-0088-3340-EA7BE9A1122A}"/>
              </a:ext>
            </a:extLst>
          </p:cNvPr>
          <p:cNvSpPr>
            <a:spLocks noGrp="1"/>
          </p:cNvSpPr>
          <p:nvPr>
            <p:ph type="body" sz="quarter" idx="18"/>
          </p:nvPr>
        </p:nvSpPr>
        <p:spPr>
          <a:xfrm>
            <a:off x="4891481" y="1658007"/>
            <a:ext cx="2409038" cy="1684962"/>
          </a:xfrm>
        </p:spPr>
        <p:txBody>
          <a:bodyPr/>
          <a:lstStyle/>
          <a:p>
            <a:pPr lvl="0"/>
            <a:r>
              <a:rPr lang="en-US" b="1" err="1"/>
              <a:t>Ljung</a:t>
            </a:r>
            <a:r>
              <a:rPr lang="en-US" b="1"/>
              <a:t>-Box Test</a:t>
            </a:r>
            <a:r>
              <a:rPr lang="en-US"/>
              <a:t>:</a:t>
            </a:r>
          </a:p>
        </p:txBody>
      </p:sp>
      <p:sp>
        <p:nvSpPr>
          <p:cNvPr id="106" name="Text Placeholder 105">
            <a:extLst>
              <a:ext uri="{FF2B5EF4-FFF2-40B4-BE49-F238E27FC236}">
                <a16:creationId xmlns:a16="http://schemas.microsoft.com/office/drawing/2014/main" id="{8A171E58-4545-A19D-4D4B-0FF850C6639D}"/>
              </a:ext>
            </a:extLst>
          </p:cNvPr>
          <p:cNvSpPr>
            <a:spLocks noGrp="1"/>
          </p:cNvSpPr>
          <p:nvPr>
            <p:ph type="body" sz="quarter" idx="19"/>
          </p:nvPr>
        </p:nvSpPr>
        <p:spPr>
          <a:xfrm>
            <a:off x="5029132" y="2424023"/>
            <a:ext cx="2113935" cy="918939"/>
          </a:xfrm>
        </p:spPr>
        <p:txBody>
          <a:bodyPr>
            <a:normAutofit fontScale="62500" lnSpcReduction="20000"/>
          </a:bodyPr>
          <a:lstStyle/>
          <a:p>
            <a:r>
              <a:rPr lang="en-US"/>
              <a:t>Conducted the </a:t>
            </a:r>
            <a:r>
              <a:rPr lang="en-US" err="1"/>
              <a:t>Ljung</a:t>
            </a:r>
            <a:r>
              <a:rPr lang="en-US"/>
              <a:t>-Box test on residuals to statistically verify that the residuals were consistent with white noise, indicating a good model fit.</a:t>
            </a:r>
          </a:p>
        </p:txBody>
      </p:sp>
      <p:sp>
        <p:nvSpPr>
          <p:cNvPr id="82" name="Text Placeholder 81">
            <a:extLst>
              <a:ext uri="{FF2B5EF4-FFF2-40B4-BE49-F238E27FC236}">
                <a16:creationId xmlns:a16="http://schemas.microsoft.com/office/drawing/2014/main" id="{14627B05-A870-AC47-84B8-8E7062A7652A}"/>
              </a:ext>
            </a:extLst>
          </p:cNvPr>
          <p:cNvSpPr>
            <a:spLocks noGrp="1"/>
          </p:cNvSpPr>
          <p:nvPr>
            <p:ph type="body" sz="quarter" idx="20"/>
          </p:nvPr>
        </p:nvSpPr>
        <p:spPr>
          <a:xfrm>
            <a:off x="8435942" y="1610630"/>
            <a:ext cx="2409038" cy="1734574"/>
          </a:xfrm>
        </p:spPr>
        <p:txBody>
          <a:bodyPr/>
          <a:lstStyle/>
          <a:p>
            <a:r>
              <a:rPr lang="en-US" b="1"/>
              <a:t>Model Validation:</a:t>
            </a:r>
            <a:r>
              <a:rPr lang="en-US"/>
              <a:t> </a:t>
            </a:r>
          </a:p>
          <a:p>
            <a:endParaRPr lang="en-US"/>
          </a:p>
        </p:txBody>
      </p:sp>
      <p:sp>
        <p:nvSpPr>
          <p:cNvPr id="107" name="Text Placeholder 106">
            <a:extLst>
              <a:ext uri="{FF2B5EF4-FFF2-40B4-BE49-F238E27FC236}">
                <a16:creationId xmlns:a16="http://schemas.microsoft.com/office/drawing/2014/main" id="{10563C9D-3B5D-7409-58CD-C8D42CC14662}"/>
              </a:ext>
            </a:extLst>
          </p:cNvPr>
          <p:cNvSpPr>
            <a:spLocks noGrp="1"/>
          </p:cNvSpPr>
          <p:nvPr>
            <p:ph type="body" sz="quarter" idx="21"/>
          </p:nvPr>
        </p:nvSpPr>
        <p:spPr>
          <a:xfrm>
            <a:off x="8598155" y="2397098"/>
            <a:ext cx="2113935" cy="1018733"/>
          </a:xfrm>
        </p:spPr>
        <p:txBody>
          <a:bodyPr>
            <a:normAutofit fontScale="70000" lnSpcReduction="20000"/>
          </a:bodyPr>
          <a:lstStyle/>
          <a:p>
            <a:r>
              <a:rPr lang="en-US"/>
              <a:t>The results of the residual analysis validated the model selection, confirming that the ARMA(1,1) models were well-suited for each series.</a:t>
            </a:r>
          </a:p>
        </p:txBody>
      </p:sp>
      <p:sp>
        <p:nvSpPr>
          <p:cNvPr id="84" name="Text Placeholder 83">
            <a:extLst>
              <a:ext uri="{FF2B5EF4-FFF2-40B4-BE49-F238E27FC236}">
                <a16:creationId xmlns:a16="http://schemas.microsoft.com/office/drawing/2014/main" id="{152A94FD-3A84-B566-3565-6D4F989EE15D}"/>
              </a:ext>
            </a:extLst>
          </p:cNvPr>
          <p:cNvSpPr>
            <a:spLocks noGrp="1"/>
          </p:cNvSpPr>
          <p:nvPr>
            <p:ph type="body" sz="quarter" idx="22"/>
          </p:nvPr>
        </p:nvSpPr>
        <p:spPr>
          <a:xfrm>
            <a:off x="3117340" y="3515032"/>
            <a:ext cx="2619226" cy="1971368"/>
          </a:xfrm>
          <a:solidFill>
            <a:schemeClr val="accent3"/>
          </a:solidFill>
        </p:spPr>
        <p:txBody>
          <a:bodyPr/>
          <a:lstStyle/>
          <a:p>
            <a:pPr lvl="0"/>
            <a:r>
              <a:rPr lang="en-US"/>
              <a:t>ACF of Residuals:</a:t>
            </a:r>
          </a:p>
        </p:txBody>
      </p:sp>
      <p:sp>
        <p:nvSpPr>
          <p:cNvPr id="85" name="Text Placeholder 84">
            <a:extLst>
              <a:ext uri="{FF2B5EF4-FFF2-40B4-BE49-F238E27FC236}">
                <a16:creationId xmlns:a16="http://schemas.microsoft.com/office/drawing/2014/main" id="{F7EA869C-0FD7-B2B6-6F9B-4D7A1A029217}"/>
              </a:ext>
            </a:extLst>
          </p:cNvPr>
          <p:cNvSpPr>
            <a:spLocks noGrp="1"/>
          </p:cNvSpPr>
          <p:nvPr>
            <p:ph type="body" sz="quarter" idx="23"/>
          </p:nvPr>
        </p:nvSpPr>
        <p:spPr>
          <a:xfrm>
            <a:off x="3369985" y="4265285"/>
            <a:ext cx="2113935" cy="1221116"/>
          </a:xfrm>
        </p:spPr>
        <p:txBody>
          <a:bodyPr>
            <a:normAutofit fontScale="70000" lnSpcReduction="20000"/>
          </a:bodyPr>
          <a:lstStyle/>
          <a:p>
            <a:r>
              <a:rPr lang="en-US"/>
              <a:t>Examined the ACF plots of residuals for each model (Total, Domestic, International) to confirm that there were no significant autocorrelations remaining.</a:t>
            </a:r>
          </a:p>
        </p:txBody>
      </p:sp>
      <p:sp>
        <p:nvSpPr>
          <p:cNvPr id="86" name="Text Placeholder 85">
            <a:extLst>
              <a:ext uri="{FF2B5EF4-FFF2-40B4-BE49-F238E27FC236}">
                <a16:creationId xmlns:a16="http://schemas.microsoft.com/office/drawing/2014/main" id="{F725C723-D324-3121-79DD-E895FC283C1F}"/>
              </a:ext>
            </a:extLst>
          </p:cNvPr>
          <p:cNvSpPr>
            <a:spLocks noGrp="1"/>
          </p:cNvSpPr>
          <p:nvPr>
            <p:ph type="body" sz="quarter" idx="24"/>
          </p:nvPr>
        </p:nvSpPr>
        <p:spPr>
          <a:xfrm>
            <a:off x="6661800" y="3679584"/>
            <a:ext cx="2595271" cy="1946745"/>
          </a:xfrm>
        </p:spPr>
        <p:txBody>
          <a:bodyPr/>
          <a:lstStyle/>
          <a:p>
            <a:pPr lvl="0"/>
            <a:r>
              <a:rPr lang="en-US"/>
              <a:t>Results Summary:</a:t>
            </a:r>
          </a:p>
        </p:txBody>
      </p:sp>
      <p:sp>
        <p:nvSpPr>
          <p:cNvPr id="108" name="Text Placeholder 107">
            <a:extLst>
              <a:ext uri="{FF2B5EF4-FFF2-40B4-BE49-F238E27FC236}">
                <a16:creationId xmlns:a16="http://schemas.microsoft.com/office/drawing/2014/main" id="{6BA06F96-6BE4-4466-344F-D7F1CEBB7568}"/>
              </a:ext>
            </a:extLst>
          </p:cNvPr>
          <p:cNvSpPr>
            <a:spLocks noGrp="1"/>
          </p:cNvSpPr>
          <p:nvPr>
            <p:ph type="body" sz="quarter" idx="25"/>
          </p:nvPr>
        </p:nvSpPr>
        <p:spPr>
          <a:xfrm>
            <a:off x="6902468" y="4352769"/>
            <a:ext cx="2113935" cy="1009807"/>
          </a:xfrm>
        </p:spPr>
        <p:txBody>
          <a:bodyPr>
            <a:normAutofit fontScale="70000" lnSpcReduction="20000"/>
          </a:bodyPr>
          <a:lstStyle/>
          <a:p>
            <a:pPr lvl="0"/>
            <a:r>
              <a:rPr lang="en-US"/>
              <a:t>All selected models showed residuals that resembled white noise, as evidenced by non-significant ACF lags and high p-values in the </a:t>
            </a:r>
            <a:r>
              <a:rPr lang="en-US" err="1"/>
              <a:t>Ljung</a:t>
            </a:r>
            <a:r>
              <a:rPr lang="en-US"/>
              <a:t>-Box test.</a:t>
            </a:r>
          </a:p>
        </p:txBody>
      </p:sp>
      <p:sp>
        <p:nvSpPr>
          <p:cNvPr id="4" name="Footer Placeholder 3">
            <a:extLst>
              <a:ext uri="{FF2B5EF4-FFF2-40B4-BE49-F238E27FC236}">
                <a16:creationId xmlns:a16="http://schemas.microsoft.com/office/drawing/2014/main" id="{9BC6D562-243A-2CB7-8AF0-7733D7BC2865}"/>
              </a:ext>
            </a:extLst>
          </p:cNvPr>
          <p:cNvSpPr>
            <a:spLocks noGrp="1"/>
          </p:cNvSpPr>
          <p:nvPr>
            <p:ph type="ftr" sz="quarter" idx="3"/>
          </p:nvPr>
        </p:nvSpPr>
        <p:spPr/>
        <p:txBody>
          <a:bodyPr/>
          <a:lstStyle/>
          <a:p>
            <a:r>
              <a:rPr lang="en-US"/>
              <a:t>Residual Analysis</a:t>
            </a:r>
          </a:p>
        </p:txBody>
      </p:sp>
      <p:sp>
        <p:nvSpPr>
          <p:cNvPr id="5" name="Slide Number Placeholder 4">
            <a:extLst>
              <a:ext uri="{FF2B5EF4-FFF2-40B4-BE49-F238E27FC236}">
                <a16:creationId xmlns:a16="http://schemas.microsoft.com/office/drawing/2014/main" id="{94132A67-368B-6C11-A014-8E40E3778E4D}"/>
              </a:ext>
            </a:extLst>
          </p:cNvPr>
          <p:cNvSpPr>
            <a:spLocks noGrp="1"/>
          </p:cNvSpPr>
          <p:nvPr>
            <p:ph type="sldNum" sz="quarter" idx="4"/>
          </p:nvPr>
        </p:nvSpPr>
        <p:spPr/>
        <p:txBody>
          <a:bodyPr/>
          <a:lstStyle/>
          <a:p>
            <a:fld id="{3A98EE3D-8CD1-4C3F-BD1C-C98C9596463C}" type="slidenum">
              <a:rPr lang="en-US" smtClean="0"/>
              <a:pPr/>
              <a:t>8</a:t>
            </a:fld>
            <a:endParaRPr lang="en-US"/>
          </a:p>
        </p:txBody>
      </p:sp>
      <p:cxnSp>
        <p:nvCxnSpPr>
          <p:cNvPr id="11" name="Connector: Elbow 10">
            <a:extLst>
              <a:ext uri="{FF2B5EF4-FFF2-40B4-BE49-F238E27FC236}">
                <a16:creationId xmlns:a16="http://schemas.microsoft.com/office/drawing/2014/main" id="{5874C12F-8812-2096-8060-F088B62EDD65}"/>
              </a:ext>
              <a:ext uri="{C183D7F6-B498-43B3-948B-1728B52AA6E4}">
                <adec:decorative xmlns:adec="http://schemas.microsoft.com/office/drawing/2017/decorative" val="1"/>
              </a:ext>
            </a:extLst>
          </p:cNvPr>
          <p:cNvCxnSpPr>
            <a:cxnSpLocks/>
            <a:stCxn id="33" idx="2"/>
            <a:endCxn id="84" idx="1"/>
          </p:cNvCxnSpPr>
          <p:nvPr/>
        </p:nvCxnSpPr>
        <p:spPr>
          <a:xfrm rot="16200000" flipH="1">
            <a:off x="2274913" y="3658288"/>
            <a:ext cx="1157753" cy="527102"/>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05C0612-907D-A1B0-77EB-156D85AE11E6}"/>
              </a:ext>
              <a:ext uri="{C183D7F6-B498-43B3-948B-1728B52AA6E4}">
                <adec:decorative xmlns:adec="http://schemas.microsoft.com/office/drawing/2017/decorative" val="1"/>
              </a:ext>
            </a:extLst>
          </p:cNvPr>
          <p:cNvCxnSpPr>
            <a:cxnSpLocks/>
            <a:stCxn id="84" idx="0"/>
            <a:endCxn id="80" idx="1"/>
          </p:cNvCxnSpPr>
          <p:nvPr/>
        </p:nvCxnSpPr>
        <p:spPr>
          <a:xfrm rot="5400000" flipH="1" flipV="1">
            <a:off x="4151945" y="2775496"/>
            <a:ext cx="1014544" cy="464528"/>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6EBA5F2-CBC4-5DAB-A7BE-650C68443E84}"/>
              </a:ext>
              <a:ext uri="{C183D7F6-B498-43B3-948B-1728B52AA6E4}">
                <adec:decorative xmlns:adec="http://schemas.microsoft.com/office/drawing/2017/decorative" val="1"/>
              </a:ext>
            </a:extLst>
          </p:cNvPr>
          <p:cNvCxnSpPr>
            <a:cxnSpLocks/>
            <a:endCxn id="86" idx="1"/>
          </p:cNvCxnSpPr>
          <p:nvPr/>
        </p:nvCxnSpPr>
        <p:spPr>
          <a:xfrm rot="16200000" flipH="1">
            <a:off x="5763229" y="3754386"/>
            <a:ext cx="1309994" cy="487148"/>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F0B745C-817B-528D-B36C-5CC1B9BDDFF8}"/>
              </a:ext>
              <a:ext uri="{C183D7F6-B498-43B3-948B-1728B52AA6E4}">
                <adec:decorative xmlns:adec="http://schemas.microsoft.com/office/drawing/2017/decorative" val="1"/>
              </a:ext>
            </a:extLst>
          </p:cNvPr>
          <p:cNvCxnSpPr>
            <a:cxnSpLocks/>
            <a:stCxn id="86" idx="0"/>
            <a:endCxn id="82" idx="1"/>
          </p:cNvCxnSpPr>
          <p:nvPr/>
        </p:nvCxnSpPr>
        <p:spPr>
          <a:xfrm rot="5400000" flipH="1" flipV="1">
            <a:off x="7596856" y="2840498"/>
            <a:ext cx="1201667" cy="476506"/>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9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a:xfrm>
            <a:off x="472582" y="393646"/>
            <a:ext cx="3260519" cy="5484640"/>
          </a:xfrm>
        </p:spPr>
        <p:txBody>
          <a:bodyPr/>
          <a:lstStyle/>
          <a:p>
            <a:r>
              <a:rPr lang="en-US" sz="3600"/>
              <a:t>Forecasts for Next </a:t>
            </a:r>
            <a:br>
              <a:rPr lang="en-US" sz="3600"/>
            </a:br>
            <a:r>
              <a:rPr lang="en-US" sz="3600"/>
              <a:t>6 Months</a:t>
            </a:r>
            <a:endParaRPr lang="en-US" sz="6600"/>
          </a:p>
        </p:txBody>
      </p:sp>
      <p:pic>
        <p:nvPicPr>
          <p:cNvPr id="36" name="Picture Placeholder 35" descr="puzzle piece">
            <a:extLst>
              <a:ext uri="{FF2B5EF4-FFF2-40B4-BE49-F238E27FC236}">
                <a16:creationId xmlns:a16="http://schemas.microsoft.com/office/drawing/2014/main" id="{CB3F8D1D-D630-42A7-9EFC-E37C99A530B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108" r="108"/>
          <a:stretch/>
        </p:blipFill>
        <p:spPr>
          <a:xfrm>
            <a:off x="4261658" y="934066"/>
            <a:ext cx="731520" cy="731520"/>
          </a:xfrm>
        </p:spPr>
      </p:pic>
      <p:sp>
        <p:nvSpPr>
          <p:cNvPr id="3" name="Text Placeholder 2">
            <a:extLst>
              <a:ext uri="{FF2B5EF4-FFF2-40B4-BE49-F238E27FC236}">
                <a16:creationId xmlns:a16="http://schemas.microsoft.com/office/drawing/2014/main" id="{E2794758-9A11-25CF-FB3C-C5AD4D637D64}"/>
              </a:ext>
            </a:extLst>
          </p:cNvPr>
          <p:cNvSpPr>
            <a:spLocks noGrp="1"/>
          </p:cNvSpPr>
          <p:nvPr>
            <p:ph type="body" sz="quarter" idx="12"/>
          </p:nvPr>
        </p:nvSpPr>
        <p:spPr>
          <a:xfrm>
            <a:off x="5407742" y="934066"/>
            <a:ext cx="5958348" cy="862991"/>
          </a:xfrm>
        </p:spPr>
        <p:txBody>
          <a:bodyPr/>
          <a:lstStyle/>
          <a:p>
            <a:r>
              <a:rPr lang="en-US" b="1"/>
              <a:t>Forecasting Objective</a:t>
            </a:r>
            <a:r>
              <a:rPr lang="en-US"/>
              <a:t>: Generated 6-month ahead forecasts for Total, Domestic, and International air traffic to anticipate future trends and support planning.</a:t>
            </a:r>
          </a:p>
        </p:txBody>
      </p:sp>
      <p:pic>
        <p:nvPicPr>
          <p:cNvPr id="38" name="Picture Placeholder 37" descr="scales">
            <a:extLst>
              <a:ext uri="{FF2B5EF4-FFF2-40B4-BE49-F238E27FC236}">
                <a16:creationId xmlns:a16="http://schemas.microsoft.com/office/drawing/2014/main" id="{5D4068BA-7FB0-C568-1C10-AEC89E20B939}"/>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108" r="108"/>
          <a:stretch/>
        </p:blipFill>
        <p:spPr>
          <a:xfrm>
            <a:off x="4261658" y="2144633"/>
            <a:ext cx="731520" cy="731520"/>
          </a:xfrm>
        </p:spPr>
      </p:pic>
      <p:sp>
        <p:nvSpPr>
          <p:cNvPr id="7" name="Text Placeholder 6">
            <a:extLst>
              <a:ext uri="{FF2B5EF4-FFF2-40B4-BE49-F238E27FC236}">
                <a16:creationId xmlns:a16="http://schemas.microsoft.com/office/drawing/2014/main" id="{43CD3770-2B15-A13E-D52A-E75185FCA377}"/>
              </a:ext>
            </a:extLst>
          </p:cNvPr>
          <p:cNvSpPr>
            <a:spLocks noGrp="1"/>
          </p:cNvSpPr>
          <p:nvPr>
            <p:ph type="body" sz="quarter" idx="17"/>
          </p:nvPr>
        </p:nvSpPr>
        <p:spPr>
          <a:xfrm>
            <a:off x="5407742" y="2144633"/>
            <a:ext cx="5958348" cy="862991"/>
          </a:xfrm>
        </p:spPr>
        <p:txBody>
          <a:bodyPr/>
          <a:lstStyle/>
          <a:p>
            <a:r>
              <a:rPr lang="en-US" b="1"/>
              <a:t>Method Used</a:t>
            </a:r>
            <a:r>
              <a:rPr lang="en-US"/>
              <a:t>: Used the best-fitting ARMA(1,1) models for each series to produce forecasts with 95% confidence intervals.</a:t>
            </a:r>
          </a:p>
        </p:txBody>
      </p:sp>
      <p:pic>
        <p:nvPicPr>
          <p:cNvPr id="40" name="Picture Placeholder 39" descr="Eco Power">
            <a:extLst>
              <a:ext uri="{FF2B5EF4-FFF2-40B4-BE49-F238E27FC236}">
                <a16:creationId xmlns:a16="http://schemas.microsoft.com/office/drawing/2014/main" id="{DC0F4638-981F-A716-D84A-643F1B2D3DBD}"/>
              </a:ext>
            </a:extLst>
          </p:cNvPr>
          <p:cNvPicPr>
            <a:picLocks noGrp="1" noChangeAspect="1"/>
          </p:cNvPicPr>
          <p:nvPr>
            <p:ph type="pic" sz="quarter" idx="20"/>
          </p:nvPr>
        </p:nvPicPr>
        <p:blipFill>
          <a:blip r:embed="rId7">
            <a:extLst>
              <a:ext uri="{96DAC541-7B7A-43D3-8B79-37D633B846F1}">
                <asvg:svgBlip xmlns:asvg="http://schemas.microsoft.com/office/drawing/2016/SVG/main" r:embed="rId8"/>
              </a:ext>
            </a:extLst>
          </a:blip>
          <a:srcRect/>
          <a:stretch/>
        </p:blipFill>
        <p:spPr>
          <a:xfrm>
            <a:off x="4261658" y="3296662"/>
            <a:ext cx="731520" cy="731520"/>
          </a:xfrm>
        </p:spPr>
      </p:pic>
      <p:sp>
        <p:nvSpPr>
          <p:cNvPr id="9" name="Text Placeholder 8">
            <a:extLst>
              <a:ext uri="{FF2B5EF4-FFF2-40B4-BE49-F238E27FC236}">
                <a16:creationId xmlns:a16="http://schemas.microsoft.com/office/drawing/2014/main" id="{025C7B59-B258-64F0-E401-6B4CF2991C29}"/>
              </a:ext>
            </a:extLst>
          </p:cNvPr>
          <p:cNvSpPr>
            <a:spLocks noGrp="1"/>
          </p:cNvSpPr>
          <p:nvPr>
            <p:ph type="body" sz="quarter" idx="19"/>
          </p:nvPr>
        </p:nvSpPr>
        <p:spPr>
          <a:xfrm>
            <a:off x="5407742" y="3296662"/>
            <a:ext cx="5958348" cy="862991"/>
          </a:xfrm>
        </p:spPr>
        <p:txBody>
          <a:bodyPr/>
          <a:lstStyle/>
          <a:p>
            <a:r>
              <a:rPr lang="en-US" b="1"/>
              <a:t>Forecast Insights</a:t>
            </a:r>
            <a:r>
              <a:rPr lang="en-US"/>
              <a:t>: Total and Domestic air traffic forecasts show a continued upward trend, while International traffic displays seasonal fluctuations.</a:t>
            </a:r>
          </a:p>
        </p:txBody>
      </p:sp>
      <p:pic>
        <p:nvPicPr>
          <p:cNvPr id="42" name="Picture Placeholder 41" descr="Plan drawing">
            <a:extLst>
              <a:ext uri="{FF2B5EF4-FFF2-40B4-BE49-F238E27FC236}">
                <a16:creationId xmlns:a16="http://schemas.microsoft.com/office/drawing/2014/main" id="{80D99C32-2776-D9D3-E6E9-96AD265C6939}"/>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l="108" r="108"/>
          <a:stretch/>
        </p:blipFill>
        <p:spPr>
          <a:xfrm>
            <a:off x="4261658" y="4597186"/>
            <a:ext cx="731520" cy="731520"/>
          </a:xfrm>
        </p:spPr>
      </p:pic>
      <p:sp>
        <p:nvSpPr>
          <p:cNvPr id="11" name="Text Placeholder 10">
            <a:extLst>
              <a:ext uri="{FF2B5EF4-FFF2-40B4-BE49-F238E27FC236}">
                <a16:creationId xmlns:a16="http://schemas.microsoft.com/office/drawing/2014/main" id="{F6D04BCC-FE0F-EA9A-C7D1-B095D612011A}"/>
              </a:ext>
            </a:extLst>
          </p:cNvPr>
          <p:cNvSpPr>
            <a:spLocks noGrp="1"/>
          </p:cNvSpPr>
          <p:nvPr>
            <p:ph type="body" sz="quarter" idx="21"/>
          </p:nvPr>
        </p:nvSpPr>
        <p:spPr>
          <a:xfrm>
            <a:off x="5407742" y="4597186"/>
            <a:ext cx="5958348" cy="1205135"/>
          </a:xfrm>
        </p:spPr>
        <p:txBody>
          <a:bodyPr/>
          <a:lstStyle/>
          <a:p>
            <a:r>
              <a:rPr lang="en-US" b="1"/>
              <a:t>Practical Implications</a:t>
            </a:r>
            <a:r>
              <a:rPr lang="en-US"/>
              <a:t>: These forecasts can inform resource allocation, scheduling, and capacity planning in the air traffic and transportation sectors.</a:t>
            </a:r>
          </a:p>
        </p:txBody>
      </p:sp>
      <p:sp>
        <p:nvSpPr>
          <p:cNvPr id="4" name="Footer Placeholder 3">
            <a:extLst>
              <a:ext uri="{FF2B5EF4-FFF2-40B4-BE49-F238E27FC236}">
                <a16:creationId xmlns:a16="http://schemas.microsoft.com/office/drawing/2014/main" id="{CB6186A4-F39C-A21D-70B2-861DAE5189B1}"/>
              </a:ext>
            </a:extLst>
          </p:cNvPr>
          <p:cNvSpPr>
            <a:spLocks noGrp="1"/>
          </p:cNvSpPr>
          <p:nvPr>
            <p:ph type="ftr" sz="quarter" idx="3"/>
          </p:nvPr>
        </p:nvSpPr>
        <p:spPr>
          <a:xfrm>
            <a:off x="501356" y="5990069"/>
            <a:ext cx="3097071" cy="365125"/>
          </a:xfrm>
        </p:spPr>
        <p:txBody>
          <a:bodyPr/>
          <a:lstStyle/>
          <a:p>
            <a:pPr algn="ctr"/>
            <a:r>
              <a:rPr lang="en-US"/>
              <a:t>Forecasting</a:t>
            </a:r>
          </a:p>
        </p:txBody>
      </p:sp>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a:xfrm>
            <a:off x="3824749" y="5990069"/>
            <a:ext cx="7728153" cy="365125"/>
          </a:xfrm>
        </p:spPr>
        <p:txBody>
          <a:bodyPr/>
          <a:lstStyle/>
          <a:p>
            <a:fld id="{3A98EE3D-8CD1-4C3F-BD1C-C98C9596463C}" type="slidenum">
              <a:rPr lang="en-US" smtClean="0"/>
              <a:pPr/>
              <a:t>9</a:t>
            </a:fld>
            <a:endParaRPr lang="en-US"/>
          </a:p>
        </p:txBody>
      </p:sp>
    </p:spTree>
    <p:extLst>
      <p:ext uri="{BB962C8B-B14F-4D97-AF65-F5344CB8AC3E}">
        <p14:creationId xmlns:p14="http://schemas.microsoft.com/office/powerpoint/2010/main" val="561919251"/>
      </p:ext>
    </p:extLst>
  </p:cSld>
  <p:clrMapOvr>
    <a:masterClrMapping/>
  </p:clrMapOvr>
</p:sld>
</file>

<file path=ppt/theme/theme1.xml><?xml version="1.0" encoding="utf-8"?>
<a:theme xmlns:a="http://schemas.openxmlformats.org/drawingml/2006/main" name="Custom">
  <a:themeElements>
    <a:clrScheme name="Custom">
      <a:dk1>
        <a:srgbClr val="000000"/>
      </a:dk1>
      <a:lt1>
        <a:srgbClr val="FFFFFF"/>
      </a:lt1>
      <a:dk2>
        <a:srgbClr val="242F41"/>
      </a:dk2>
      <a:lt2>
        <a:srgbClr val="E2E6E8"/>
      </a:lt2>
      <a:accent1>
        <a:srgbClr val="CE7242"/>
      </a:accent1>
      <a:accent2>
        <a:srgbClr val="4050C6"/>
      </a:accent2>
      <a:accent3>
        <a:srgbClr val="5A68CE"/>
      </a:accent3>
      <a:accent4>
        <a:srgbClr val="BC30AF"/>
      </a:accent4>
      <a:accent5>
        <a:srgbClr val="A042CE"/>
      </a:accent5>
      <a:accent6>
        <a:srgbClr val="6444C2"/>
      </a:accent6>
      <a:hlink>
        <a:srgbClr val="3B8AB3"/>
      </a:hlink>
      <a:folHlink>
        <a:srgbClr val="7F7F7F"/>
      </a:folHlink>
    </a:clrScheme>
    <a:fontScheme name="Custom">
      <a:majorFont>
        <a:latin typeface="Gill Sans MT"/>
        <a:ea typeface=""/>
        <a:cs typeface=""/>
      </a:majorFont>
      <a:minorFont>
        <a:latin typeface="Gill Sans MT"/>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M00870617_Win32_SL_v4" id="{352587A7-A0EF-4556-B874-046F84C2953A}" vid="{B8F94B47-5699-492D-880B-93801CB3A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32324C-71C3-4F1C-A370-A2665FF5CDF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76DE935-925F-49AD-A9C2-6284C7807A5B}">
  <ds:schemaRefs>
    <ds:schemaRef ds:uri="http://schemas.microsoft.com/sharepoint/v3/contenttype/forms"/>
  </ds:schemaRefs>
</ds:datastoreItem>
</file>

<file path=customXml/itemProps3.xml><?xml version="1.0" encoding="utf-8"?>
<ds:datastoreItem xmlns:ds="http://schemas.openxmlformats.org/officeDocument/2006/customXml" ds:itemID="{8E3D3917-8912-4844-9F02-0D751C13D8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0</TotalTime>
  <Words>1038</Words>
  <Application>Microsoft Macintosh PowerPoint</Application>
  <PresentationFormat>Widescreen</PresentationFormat>
  <Paragraphs>96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 2</vt:lpstr>
      <vt:lpstr>Custom</vt:lpstr>
      <vt:lpstr>Time Series Analysis of  Air Traffic  Data</vt:lpstr>
      <vt:lpstr>Project Overview</vt:lpstr>
      <vt:lpstr>Data Preparation and Time Series Creation</vt:lpstr>
      <vt:lpstr>Trends in Air Traffic Over Time</vt:lpstr>
      <vt:lpstr>Stationarity Check: Augmented Dickey-Fuller Test (ADF)</vt:lpstr>
      <vt:lpstr>ACF and PACF Analysis</vt:lpstr>
      <vt:lpstr>ARIMA Model Fitting for Each Series</vt:lpstr>
      <vt:lpstr>Residual Analysis: Model Adequacy Check</vt:lpstr>
      <vt:lpstr>Forecasts for Next  6 Months</vt:lpstr>
      <vt:lpstr>Summary of Key Findings</vt:lpstr>
      <vt:lpstr>Recommendations and Future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Shreeya Sampat</dc:creator>
  <cp:lastModifiedBy>Shreeya Sampat</cp:lastModifiedBy>
  <cp:revision>2</cp:revision>
  <dcterms:created xsi:type="dcterms:W3CDTF">2024-11-02T21:37:10Z</dcterms:created>
  <dcterms:modified xsi:type="dcterms:W3CDTF">2025-03-26T22:33:56Z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